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A2C04-29C7-4F0A-A7F1-4F7B58DA5D59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AF996538-0C8A-4159-83DC-41B6A0A93BF2}">
      <dgm:prSet/>
      <dgm:spPr/>
      <dgm:t>
        <a:bodyPr/>
        <a:lstStyle/>
        <a:p>
          <a:pPr algn="ctr" rtl="0"/>
          <a:r>
            <a:rPr lang="nl-NL" dirty="0" smtClean="0"/>
            <a:t>Wat gebeurt er met jou?</a:t>
          </a:r>
          <a:endParaRPr lang="nl-NL" dirty="0"/>
        </a:p>
      </dgm:t>
    </dgm:pt>
    <dgm:pt modelId="{CF07F09D-E327-44C9-82D4-4383A2EF5871}" type="parTrans" cxnId="{30918793-BA99-4C9C-86EE-39059DE74E51}">
      <dgm:prSet/>
      <dgm:spPr/>
      <dgm:t>
        <a:bodyPr/>
        <a:lstStyle/>
        <a:p>
          <a:endParaRPr lang="nl-NL"/>
        </a:p>
      </dgm:t>
    </dgm:pt>
    <dgm:pt modelId="{599FC971-4C3C-4156-B38C-3A1DD1CB0D82}" type="sibTrans" cxnId="{30918793-BA99-4C9C-86EE-39059DE74E51}">
      <dgm:prSet/>
      <dgm:spPr/>
      <dgm:t>
        <a:bodyPr/>
        <a:lstStyle/>
        <a:p>
          <a:endParaRPr lang="nl-NL"/>
        </a:p>
      </dgm:t>
    </dgm:pt>
    <dgm:pt modelId="{D3B73396-5546-4FD8-BBD0-9255A701197B}" type="pres">
      <dgm:prSet presAssocID="{F07A2C04-29C7-4F0A-A7F1-4F7B58DA5D59}" presName="linear" presStyleCnt="0">
        <dgm:presLayoutVars>
          <dgm:animLvl val="lvl"/>
          <dgm:resizeHandles val="exact"/>
        </dgm:presLayoutVars>
      </dgm:prSet>
      <dgm:spPr/>
    </dgm:pt>
    <dgm:pt modelId="{2E24EFB7-F18F-48FB-BEF9-DFEF1B0AF387}" type="pres">
      <dgm:prSet presAssocID="{AF996538-0C8A-4159-83DC-41B6A0A93BF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756BB8E-80F4-4DA7-996D-8EA71B6D539D}" type="presOf" srcId="{AF996538-0C8A-4159-83DC-41B6A0A93BF2}" destId="{2E24EFB7-F18F-48FB-BEF9-DFEF1B0AF387}" srcOrd="0" destOrd="0" presId="urn:microsoft.com/office/officeart/2005/8/layout/vList2"/>
    <dgm:cxn modelId="{30918793-BA99-4C9C-86EE-39059DE74E51}" srcId="{F07A2C04-29C7-4F0A-A7F1-4F7B58DA5D59}" destId="{AF996538-0C8A-4159-83DC-41B6A0A93BF2}" srcOrd="0" destOrd="0" parTransId="{CF07F09D-E327-44C9-82D4-4383A2EF5871}" sibTransId="{599FC971-4C3C-4156-B38C-3A1DD1CB0D82}"/>
    <dgm:cxn modelId="{B63BAE2D-3775-439C-B0ED-E3C18E051DF3}" type="presOf" srcId="{F07A2C04-29C7-4F0A-A7F1-4F7B58DA5D59}" destId="{D3B73396-5546-4FD8-BBD0-9255A701197B}" srcOrd="0" destOrd="0" presId="urn:microsoft.com/office/officeart/2005/8/layout/vList2"/>
    <dgm:cxn modelId="{125868EC-9E0D-4FA5-965F-589B257250BD}" type="presParOf" srcId="{D3B73396-5546-4FD8-BBD0-9255A701197B}" destId="{2E24EFB7-F18F-48FB-BEF9-DFEF1B0AF3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443327-5416-404C-887A-37642A982435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1769294D-8C24-4F13-A017-15103C2AB0F7}">
      <dgm:prSet/>
      <dgm:spPr/>
      <dgm:t>
        <a:bodyPr/>
        <a:lstStyle/>
        <a:p>
          <a:pPr algn="ctr" rtl="0"/>
          <a:r>
            <a:rPr lang="nl-NL" dirty="0" smtClean="0"/>
            <a:t>Orgaantje in de hersenen maakt hormoon</a:t>
          </a:r>
          <a:endParaRPr lang="nl-NL" dirty="0"/>
        </a:p>
      </dgm:t>
    </dgm:pt>
    <dgm:pt modelId="{B6CE25F6-B213-479F-8E9E-672097DC8F60}" type="parTrans" cxnId="{ED1DF88D-3B32-48EE-8B47-E533BE7A311B}">
      <dgm:prSet/>
      <dgm:spPr/>
      <dgm:t>
        <a:bodyPr/>
        <a:lstStyle/>
        <a:p>
          <a:pPr algn="ctr"/>
          <a:endParaRPr lang="nl-NL"/>
        </a:p>
      </dgm:t>
    </dgm:pt>
    <dgm:pt modelId="{3415C102-0017-4B8C-B4B1-7AB28C44D686}" type="sibTrans" cxnId="{ED1DF88D-3B32-48EE-8B47-E533BE7A311B}">
      <dgm:prSet/>
      <dgm:spPr/>
      <dgm:t>
        <a:bodyPr/>
        <a:lstStyle/>
        <a:p>
          <a:pPr algn="ctr"/>
          <a:endParaRPr lang="nl-NL"/>
        </a:p>
      </dgm:t>
    </dgm:pt>
    <dgm:pt modelId="{DED13BF6-444A-4E3B-ABF1-3E5B8DB1AA5A}">
      <dgm:prSet/>
      <dgm:spPr/>
      <dgm:t>
        <a:bodyPr/>
        <a:lstStyle/>
        <a:p>
          <a:pPr algn="ctr" rtl="0"/>
          <a:r>
            <a:rPr lang="nl-NL" smtClean="0"/>
            <a:t>Komt via bloed in de eierstokken</a:t>
          </a:r>
          <a:endParaRPr lang="nl-NL"/>
        </a:p>
      </dgm:t>
    </dgm:pt>
    <dgm:pt modelId="{22E00EBF-05CE-4B13-98DB-51A8AC21D57B}" type="parTrans" cxnId="{3973E3FB-44D5-4CA0-BBD0-A80BDFB98B47}">
      <dgm:prSet/>
      <dgm:spPr/>
      <dgm:t>
        <a:bodyPr/>
        <a:lstStyle/>
        <a:p>
          <a:pPr algn="ctr"/>
          <a:endParaRPr lang="nl-NL"/>
        </a:p>
      </dgm:t>
    </dgm:pt>
    <dgm:pt modelId="{7F6DA4CB-5018-41F2-93D0-AC75364A0AC4}" type="sibTrans" cxnId="{3973E3FB-44D5-4CA0-BBD0-A80BDFB98B47}">
      <dgm:prSet/>
      <dgm:spPr/>
      <dgm:t>
        <a:bodyPr/>
        <a:lstStyle/>
        <a:p>
          <a:pPr algn="ctr"/>
          <a:endParaRPr lang="nl-NL"/>
        </a:p>
      </dgm:t>
    </dgm:pt>
    <dgm:pt modelId="{C522FEB2-9585-4E51-BAEA-F7EE140C375D}">
      <dgm:prSet/>
      <dgm:spPr/>
      <dgm:t>
        <a:bodyPr/>
        <a:lstStyle/>
        <a:p>
          <a:pPr algn="ctr" rtl="0"/>
          <a:r>
            <a:rPr lang="nl-NL" smtClean="0"/>
            <a:t>Eierstokken gaan oestrogeen maken</a:t>
          </a:r>
          <a:endParaRPr lang="nl-NL"/>
        </a:p>
      </dgm:t>
    </dgm:pt>
    <dgm:pt modelId="{92E60542-BB13-435E-950C-E2D128E7DC7F}" type="parTrans" cxnId="{99DEA2A3-C0E2-4C0F-9C1F-CBF6ED88BBD1}">
      <dgm:prSet/>
      <dgm:spPr/>
      <dgm:t>
        <a:bodyPr/>
        <a:lstStyle/>
        <a:p>
          <a:pPr algn="ctr"/>
          <a:endParaRPr lang="nl-NL"/>
        </a:p>
      </dgm:t>
    </dgm:pt>
    <dgm:pt modelId="{8481C578-8F22-4293-927F-2F06CD1A5D7F}" type="sibTrans" cxnId="{99DEA2A3-C0E2-4C0F-9C1F-CBF6ED88BBD1}">
      <dgm:prSet/>
      <dgm:spPr/>
      <dgm:t>
        <a:bodyPr/>
        <a:lstStyle/>
        <a:p>
          <a:pPr algn="ctr"/>
          <a:endParaRPr lang="nl-NL"/>
        </a:p>
      </dgm:t>
    </dgm:pt>
    <dgm:pt modelId="{691B10F2-58F4-4E72-8C30-1FD39FF0975F}">
      <dgm:prSet/>
      <dgm:spPr/>
      <dgm:t>
        <a:bodyPr/>
        <a:lstStyle/>
        <a:p>
          <a:pPr algn="ctr" rtl="0"/>
          <a:r>
            <a:rPr lang="nl-NL" smtClean="0"/>
            <a:t>Oestrogeen is het vrouwelijk geslachtshormoon</a:t>
          </a:r>
          <a:endParaRPr lang="nl-NL"/>
        </a:p>
      </dgm:t>
    </dgm:pt>
    <dgm:pt modelId="{86C40BCE-F30A-4E44-A1DC-48E478F13060}" type="parTrans" cxnId="{9F528B43-3EB2-40EA-8FDB-75A601A09B8F}">
      <dgm:prSet/>
      <dgm:spPr/>
      <dgm:t>
        <a:bodyPr/>
        <a:lstStyle/>
        <a:p>
          <a:pPr algn="ctr"/>
          <a:endParaRPr lang="nl-NL"/>
        </a:p>
      </dgm:t>
    </dgm:pt>
    <dgm:pt modelId="{E0642282-9E2B-4406-89FF-DFE656CE9277}" type="sibTrans" cxnId="{9F528B43-3EB2-40EA-8FDB-75A601A09B8F}">
      <dgm:prSet/>
      <dgm:spPr/>
      <dgm:t>
        <a:bodyPr/>
        <a:lstStyle/>
        <a:p>
          <a:pPr algn="ctr"/>
          <a:endParaRPr lang="nl-NL"/>
        </a:p>
      </dgm:t>
    </dgm:pt>
    <dgm:pt modelId="{9F62B565-BD4A-4C70-908E-564BC5EECA25}">
      <dgm:prSet/>
      <dgm:spPr/>
      <dgm:t>
        <a:bodyPr/>
        <a:lstStyle/>
        <a:p>
          <a:pPr algn="ctr" rtl="0"/>
          <a:r>
            <a:rPr lang="nl-NL" smtClean="0"/>
            <a:t>Zorgt voor de secundaire gelsachtskenmerken</a:t>
          </a:r>
          <a:endParaRPr lang="nl-NL"/>
        </a:p>
      </dgm:t>
    </dgm:pt>
    <dgm:pt modelId="{1475BEB2-D55A-4A13-928A-5ED4F7354494}" type="parTrans" cxnId="{DA94E905-98EE-407A-89FD-DD2ABA0ADEF5}">
      <dgm:prSet/>
      <dgm:spPr/>
      <dgm:t>
        <a:bodyPr/>
        <a:lstStyle/>
        <a:p>
          <a:pPr algn="ctr"/>
          <a:endParaRPr lang="nl-NL"/>
        </a:p>
      </dgm:t>
    </dgm:pt>
    <dgm:pt modelId="{CE48B0C7-486B-49DC-A9C6-EC6CE7EA7DA6}" type="sibTrans" cxnId="{DA94E905-98EE-407A-89FD-DD2ABA0ADEF5}">
      <dgm:prSet/>
      <dgm:spPr/>
      <dgm:t>
        <a:bodyPr/>
        <a:lstStyle/>
        <a:p>
          <a:pPr algn="ctr"/>
          <a:endParaRPr lang="nl-NL"/>
        </a:p>
      </dgm:t>
    </dgm:pt>
    <dgm:pt modelId="{7AC604AB-A028-4392-ADEF-587BB613FECD}" type="pres">
      <dgm:prSet presAssocID="{00443327-5416-404C-887A-37642A982435}" presName="linear" presStyleCnt="0">
        <dgm:presLayoutVars>
          <dgm:animLvl val="lvl"/>
          <dgm:resizeHandles val="exact"/>
        </dgm:presLayoutVars>
      </dgm:prSet>
      <dgm:spPr/>
    </dgm:pt>
    <dgm:pt modelId="{FB6ADFD4-4140-415A-BDC3-75106DEDA18C}" type="pres">
      <dgm:prSet presAssocID="{1769294D-8C24-4F13-A017-15103C2AB0F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E60E6F4-2690-432C-AEE0-BE02119AD810}" type="pres">
      <dgm:prSet presAssocID="{3415C102-0017-4B8C-B4B1-7AB28C44D686}" presName="spacer" presStyleCnt="0"/>
      <dgm:spPr/>
    </dgm:pt>
    <dgm:pt modelId="{F14856D4-47E5-469C-ACFA-EE837AB98CE5}" type="pres">
      <dgm:prSet presAssocID="{DED13BF6-444A-4E3B-ABF1-3E5B8DB1AA5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EDFCFE2-D401-4CBF-92F1-9B3D522D14E7}" type="pres">
      <dgm:prSet presAssocID="{7F6DA4CB-5018-41F2-93D0-AC75364A0AC4}" presName="spacer" presStyleCnt="0"/>
      <dgm:spPr/>
    </dgm:pt>
    <dgm:pt modelId="{082635E8-51D9-4AD0-B5C2-35E0765678DD}" type="pres">
      <dgm:prSet presAssocID="{C522FEB2-9585-4E51-BAEA-F7EE140C37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9133C28-008A-46F3-85BB-A20E2A06F592}" type="pres">
      <dgm:prSet presAssocID="{8481C578-8F22-4293-927F-2F06CD1A5D7F}" presName="spacer" presStyleCnt="0"/>
      <dgm:spPr/>
    </dgm:pt>
    <dgm:pt modelId="{712B5B82-5580-4A93-8167-A006EAB60FAE}" type="pres">
      <dgm:prSet presAssocID="{691B10F2-58F4-4E72-8C30-1FD39FF097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32B6519-C92F-46E4-BA5A-8A248BB6FC7C}" type="pres">
      <dgm:prSet presAssocID="{E0642282-9E2B-4406-89FF-DFE656CE9277}" presName="spacer" presStyleCnt="0"/>
      <dgm:spPr/>
    </dgm:pt>
    <dgm:pt modelId="{2C19EB17-406A-43DB-999A-DBF82B1C517B}" type="pres">
      <dgm:prSet presAssocID="{9F62B565-BD4A-4C70-908E-564BC5EECA2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74C8938-08FE-44F5-B241-43ECFE38C7DF}" type="presOf" srcId="{00443327-5416-404C-887A-37642A982435}" destId="{7AC604AB-A028-4392-ADEF-587BB613FECD}" srcOrd="0" destOrd="0" presId="urn:microsoft.com/office/officeart/2005/8/layout/vList2"/>
    <dgm:cxn modelId="{E43C16FD-E08C-49AB-8D64-623DA3265339}" type="presOf" srcId="{691B10F2-58F4-4E72-8C30-1FD39FF0975F}" destId="{712B5B82-5580-4A93-8167-A006EAB60FAE}" srcOrd="0" destOrd="0" presId="urn:microsoft.com/office/officeart/2005/8/layout/vList2"/>
    <dgm:cxn modelId="{9F528B43-3EB2-40EA-8FDB-75A601A09B8F}" srcId="{00443327-5416-404C-887A-37642A982435}" destId="{691B10F2-58F4-4E72-8C30-1FD39FF0975F}" srcOrd="3" destOrd="0" parTransId="{86C40BCE-F30A-4E44-A1DC-48E478F13060}" sibTransId="{E0642282-9E2B-4406-89FF-DFE656CE9277}"/>
    <dgm:cxn modelId="{06A861E0-09DA-4E0E-8E7F-B9262C1EAC39}" type="presOf" srcId="{9F62B565-BD4A-4C70-908E-564BC5EECA25}" destId="{2C19EB17-406A-43DB-999A-DBF82B1C517B}" srcOrd="0" destOrd="0" presId="urn:microsoft.com/office/officeart/2005/8/layout/vList2"/>
    <dgm:cxn modelId="{ED1DF88D-3B32-48EE-8B47-E533BE7A311B}" srcId="{00443327-5416-404C-887A-37642A982435}" destId="{1769294D-8C24-4F13-A017-15103C2AB0F7}" srcOrd="0" destOrd="0" parTransId="{B6CE25F6-B213-479F-8E9E-672097DC8F60}" sibTransId="{3415C102-0017-4B8C-B4B1-7AB28C44D686}"/>
    <dgm:cxn modelId="{A4181215-3D93-40AD-A16B-311871748735}" type="presOf" srcId="{DED13BF6-444A-4E3B-ABF1-3E5B8DB1AA5A}" destId="{F14856D4-47E5-469C-ACFA-EE837AB98CE5}" srcOrd="0" destOrd="0" presId="urn:microsoft.com/office/officeart/2005/8/layout/vList2"/>
    <dgm:cxn modelId="{3973E3FB-44D5-4CA0-BBD0-A80BDFB98B47}" srcId="{00443327-5416-404C-887A-37642A982435}" destId="{DED13BF6-444A-4E3B-ABF1-3E5B8DB1AA5A}" srcOrd="1" destOrd="0" parTransId="{22E00EBF-05CE-4B13-98DB-51A8AC21D57B}" sibTransId="{7F6DA4CB-5018-41F2-93D0-AC75364A0AC4}"/>
    <dgm:cxn modelId="{99DEA2A3-C0E2-4C0F-9C1F-CBF6ED88BBD1}" srcId="{00443327-5416-404C-887A-37642A982435}" destId="{C522FEB2-9585-4E51-BAEA-F7EE140C375D}" srcOrd="2" destOrd="0" parTransId="{92E60542-BB13-435E-950C-E2D128E7DC7F}" sibTransId="{8481C578-8F22-4293-927F-2F06CD1A5D7F}"/>
    <dgm:cxn modelId="{DA94E905-98EE-407A-89FD-DD2ABA0ADEF5}" srcId="{00443327-5416-404C-887A-37642A982435}" destId="{9F62B565-BD4A-4C70-908E-564BC5EECA25}" srcOrd="4" destOrd="0" parTransId="{1475BEB2-D55A-4A13-928A-5ED4F7354494}" sibTransId="{CE48B0C7-486B-49DC-A9C6-EC6CE7EA7DA6}"/>
    <dgm:cxn modelId="{B1F9A3D3-F878-427D-B6CC-DD8A4BF5E7AD}" type="presOf" srcId="{1769294D-8C24-4F13-A017-15103C2AB0F7}" destId="{FB6ADFD4-4140-415A-BDC3-75106DEDA18C}" srcOrd="0" destOrd="0" presId="urn:microsoft.com/office/officeart/2005/8/layout/vList2"/>
    <dgm:cxn modelId="{D77E246F-BA09-4E5F-AE04-4C52E7EEF3DC}" type="presOf" srcId="{C522FEB2-9585-4E51-BAEA-F7EE140C375D}" destId="{082635E8-51D9-4AD0-B5C2-35E0765678DD}" srcOrd="0" destOrd="0" presId="urn:microsoft.com/office/officeart/2005/8/layout/vList2"/>
    <dgm:cxn modelId="{C90710CD-2561-466E-8E2D-EE3EEFA9FF25}" type="presParOf" srcId="{7AC604AB-A028-4392-ADEF-587BB613FECD}" destId="{FB6ADFD4-4140-415A-BDC3-75106DEDA18C}" srcOrd="0" destOrd="0" presId="urn:microsoft.com/office/officeart/2005/8/layout/vList2"/>
    <dgm:cxn modelId="{006B4678-B6A1-494E-860C-5465C440A365}" type="presParOf" srcId="{7AC604AB-A028-4392-ADEF-587BB613FECD}" destId="{0E60E6F4-2690-432C-AEE0-BE02119AD810}" srcOrd="1" destOrd="0" presId="urn:microsoft.com/office/officeart/2005/8/layout/vList2"/>
    <dgm:cxn modelId="{EF98AC52-ACD0-4531-8E2F-227837200A4E}" type="presParOf" srcId="{7AC604AB-A028-4392-ADEF-587BB613FECD}" destId="{F14856D4-47E5-469C-ACFA-EE837AB98CE5}" srcOrd="2" destOrd="0" presId="urn:microsoft.com/office/officeart/2005/8/layout/vList2"/>
    <dgm:cxn modelId="{F301474B-AB84-4F4A-963E-121671A0D0C7}" type="presParOf" srcId="{7AC604AB-A028-4392-ADEF-587BB613FECD}" destId="{3EDFCFE2-D401-4CBF-92F1-9B3D522D14E7}" srcOrd="3" destOrd="0" presId="urn:microsoft.com/office/officeart/2005/8/layout/vList2"/>
    <dgm:cxn modelId="{6C50B4BE-3F9F-4CEC-AA38-83997A8A03BA}" type="presParOf" srcId="{7AC604AB-A028-4392-ADEF-587BB613FECD}" destId="{082635E8-51D9-4AD0-B5C2-35E0765678DD}" srcOrd="4" destOrd="0" presId="urn:microsoft.com/office/officeart/2005/8/layout/vList2"/>
    <dgm:cxn modelId="{9CDC37FE-FA4F-4685-9867-86D6D871D045}" type="presParOf" srcId="{7AC604AB-A028-4392-ADEF-587BB613FECD}" destId="{19133C28-008A-46F3-85BB-A20E2A06F592}" srcOrd="5" destOrd="0" presId="urn:microsoft.com/office/officeart/2005/8/layout/vList2"/>
    <dgm:cxn modelId="{50975A63-AC60-4862-8632-73C48663C3F2}" type="presParOf" srcId="{7AC604AB-A028-4392-ADEF-587BB613FECD}" destId="{712B5B82-5580-4A93-8167-A006EAB60FAE}" srcOrd="6" destOrd="0" presId="urn:microsoft.com/office/officeart/2005/8/layout/vList2"/>
    <dgm:cxn modelId="{24160C50-E4AF-47C7-951F-AF48094E5B63}" type="presParOf" srcId="{7AC604AB-A028-4392-ADEF-587BB613FECD}" destId="{232B6519-C92F-46E4-BA5A-8A248BB6FC7C}" srcOrd="7" destOrd="0" presId="urn:microsoft.com/office/officeart/2005/8/layout/vList2"/>
    <dgm:cxn modelId="{651CA41D-89C5-4EE9-8D05-BA8AE176A051}" type="presParOf" srcId="{7AC604AB-A028-4392-ADEF-587BB613FECD}" destId="{2C19EB17-406A-43DB-999A-DBF82B1C517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9DFB2E-22AD-42F0-8F78-74886157DA5A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B1124C2E-5780-4F33-86B3-4DBD9F14473B}">
      <dgm:prSet/>
      <dgm:spPr/>
      <dgm:t>
        <a:bodyPr/>
        <a:lstStyle/>
        <a:p>
          <a:pPr rtl="0"/>
          <a:r>
            <a:rPr lang="nl-NL" smtClean="0"/>
            <a:t>Niet alleen lichamelijke veranderingen</a:t>
          </a:r>
          <a:endParaRPr lang="nl-NL"/>
        </a:p>
      </dgm:t>
    </dgm:pt>
    <dgm:pt modelId="{3BBD1862-0188-420E-A238-0DF028AC13B5}" type="parTrans" cxnId="{A116FFD4-9F3E-4D92-86B6-57A6A1CAC08C}">
      <dgm:prSet/>
      <dgm:spPr/>
      <dgm:t>
        <a:bodyPr/>
        <a:lstStyle/>
        <a:p>
          <a:endParaRPr lang="nl-NL"/>
        </a:p>
      </dgm:t>
    </dgm:pt>
    <dgm:pt modelId="{F52CD683-048A-4762-8C00-BED520BEA44A}" type="sibTrans" cxnId="{A116FFD4-9F3E-4D92-86B6-57A6A1CAC08C}">
      <dgm:prSet/>
      <dgm:spPr/>
      <dgm:t>
        <a:bodyPr/>
        <a:lstStyle/>
        <a:p>
          <a:endParaRPr lang="nl-NL"/>
        </a:p>
      </dgm:t>
    </dgm:pt>
    <dgm:pt modelId="{5E099B50-4DAE-45B9-93BA-563F1037D4B3}" type="pres">
      <dgm:prSet presAssocID="{6C9DFB2E-22AD-42F0-8F78-74886157DA5A}" presName="linear" presStyleCnt="0">
        <dgm:presLayoutVars>
          <dgm:animLvl val="lvl"/>
          <dgm:resizeHandles val="exact"/>
        </dgm:presLayoutVars>
      </dgm:prSet>
      <dgm:spPr/>
    </dgm:pt>
    <dgm:pt modelId="{7FB9E11F-F5BF-4947-8058-74A693CCD459}" type="pres">
      <dgm:prSet presAssocID="{B1124C2E-5780-4F33-86B3-4DBD9F14473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116FFD4-9F3E-4D92-86B6-57A6A1CAC08C}" srcId="{6C9DFB2E-22AD-42F0-8F78-74886157DA5A}" destId="{B1124C2E-5780-4F33-86B3-4DBD9F14473B}" srcOrd="0" destOrd="0" parTransId="{3BBD1862-0188-420E-A238-0DF028AC13B5}" sibTransId="{F52CD683-048A-4762-8C00-BED520BEA44A}"/>
    <dgm:cxn modelId="{E2112466-EF3F-4C69-99EB-5E1148D0DC09}" type="presOf" srcId="{6C9DFB2E-22AD-42F0-8F78-74886157DA5A}" destId="{5E099B50-4DAE-45B9-93BA-563F1037D4B3}" srcOrd="0" destOrd="0" presId="urn:microsoft.com/office/officeart/2005/8/layout/vList2"/>
    <dgm:cxn modelId="{7B7981D5-C63A-451B-A965-09064D99011A}" type="presOf" srcId="{B1124C2E-5780-4F33-86B3-4DBD9F14473B}" destId="{7FB9E11F-F5BF-4947-8058-74A693CCD459}" srcOrd="0" destOrd="0" presId="urn:microsoft.com/office/officeart/2005/8/layout/vList2"/>
    <dgm:cxn modelId="{58538310-E26B-4CFE-94BF-73C9A934D9A3}" type="presParOf" srcId="{5E099B50-4DAE-45B9-93BA-563F1037D4B3}" destId="{7FB9E11F-F5BF-4947-8058-74A693CCD4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32455C-0F11-420E-93AC-A214CA5C036F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EDEAEC3-023C-4BE3-B143-23064FACB87C}">
      <dgm:prSet/>
      <dgm:spPr/>
      <dgm:t>
        <a:bodyPr/>
        <a:lstStyle/>
        <a:p>
          <a:pPr rtl="0"/>
          <a:r>
            <a:rPr lang="nl-NL" smtClean="0"/>
            <a:t>Sociale veranderingen</a:t>
          </a:r>
          <a:endParaRPr lang="nl-NL"/>
        </a:p>
      </dgm:t>
    </dgm:pt>
    <dgm:pt modelId="{87D30606-EB6E-44F7-BA15-E84B4AA73A67}" type="parTrans" cxnId="{C231C914-0560-4742-8314-13010D45861D}">
      <dgm:prSet/>
      <dgm:spPr/>
      <dgm:t>
        <a:bodyPr/>
        <a:lstStyle/>
        <a:p>
          <a:endParaRPr lang="nl-NL"/>
        </a:p>
      </dgm:t>
    </dgm:pt>
    <dgm:pt modelId="{F9A6BBB5-5534-45AE-939E-F9E04F141AC2}" type="sibTrans" cxnId="{C231C914-0560-4742-8314-13010D45861D}">
      <dgm:prSet/>
      <dgm:spPr/>
      <dgm:t>
        <a:bodyPr/>
        <a:lstStyle/>
        <a:p>
          <a:endParaRPr lang="nl-NL"/>
        </a:p>
      </dgm:t>
    </dgm:pt>
    <dgm:pt modelId="{034FE3D0-4CC3-475F-86DD-036E2FF0BB5C}">
      <dgm:prSet/>
      <dgm:spPr/>
      <dgm:t>
        <a:bodyPr/>
        <a:lstStyle/>
        <a:p>
          <a:pPr rtl="0"/>
          <a:r>
            <a:rPr lang="nl-NL" smtClean="0"/>
            <a:t>Je komt losser van je ouders</a:t>
          </a:r>
          <a:endParaRPr lang="nl-NL"/>
        </a:p>
      </dgm:t>
    </dgm:pt>
    <dgm:pt modelId="{7824D08F-FB49-42BC-879C-F6A97B77FCB2}" type="parTrans" cxnId="{7E7B9FA4-E38A-41FB-AC15-524E41E1AF9B}">
      <dgm:prSet/>
      <dgm:spPr/>
      <dgm:t>
        <a:bodyPr/>
        <a:lstStyle/>
        <a:p>
          <a:endParaRPr lang="nl-NL"/>
        </a:p>
      </dgm:t>
    </dgm:pt>
    <dgm:pt modelId="{01D1623A-0AAB-4189-BF3A-BE4A53E69716}" type="sibTrans" cxnId="{7E7B9FA4-E38A-41FB-AC15-524E41E1AF9B}">
      <dgm:prSet/>
      <dgm:spPr/>
      <dgm:t>
        <a:bodyPr/>
        <a:lstStyle/>
        <a:p>
          <a:endParaRPr lang="nl-NL"/>
        </a:p>
      </dgm:t>
    </dgm:pt>
    <dgm:pt modelId="{B7B5C25F-31E7-429C-8683-82EA44BFBAF9}">
      <dgm:prSet/>
      <dgm:spPr/>
      <dgm:t>
        <a:bodyPr/>
        <a:lstStyle/>
        <a:p>
          <a:pPr rtl="0"/>
          <a:r>
            <a:rPr lang="nl-NL" dirty="0" smtClean="0"/>
            <a:t>Richt je meer op vriend(</a:t>
          </a:r>
          <a:r>
            <a:rPr lang="nl-NL" dirty="0" err="1" smtClean="0"/>
            <a:t>inn</a:t>
          </a:r>
          <a:r>
            <a:rPr lang="nl-NL" dirty="0" smtClean="0"/>
            <a:t>)en</a:t>
          </a:r>
          <a:endParaRPr lang="nl-NL" dirty="0"/>
        </a:p>
      </dgm:t>
    </dgm:pt>
    <dgm:pt modelId="{5A53CF00-92C3-4FCA-8453-C57AB1C9DA43}" type="parTrans" cxnId="{B98B92FA-D1FE-4230-8934-B3DE3C076D42}">
      <dgm:prSet/>
      <dgm:spPr/>
      <dgm:t>
        <a:bodyPr/>
        <a:lstStyle/>
        <a:p>
          <a:endParaRPr lang="nl-NL"/>
        </a:p>
      </dgm:t>
    </dgm:pt>
    <dgm:pt modelId="{664570C2-77F8-41D4-9ACE-8E488F6789EC}" type="sibTrans" cxnId="{B98B92FA-D1FE-4230-8934-B3DE3C076D42}">
      <dgm:prSet/>
      <dgm:spPr/>
      <dgm:t>
        <a:bodyPr/>
        <a:lstStyle/>
        <a:p>
          <a:endParaRPr lang="nl-NL"/>
        </a:p>
      </dgm:t>
    </dgm:pt>
    <dgm:pt modelId="{F57CC62B-576E-44EA-B16E-EC4232798CA4}">
      <dgm:prSet/>
      <dgm:spPr/>
      <dgm:t>
        <a:bodyPr/>
        <a:lstStyle/>
        <a:p>
          <a:pPr rtl="0"/>
          <a:r>
            <a:rPr lang="nl-NL" smtClean="0"/>
            <a:t>Geestelijke veranderingen</a:t>
          </a:r>
          <a:endParaRPr lang="nl-NL"/>
        </a:p>
      </dgm:t>
    </dgm:pt>
    <dgm:pt modelId="{A2A9D20F-B508-4219-956A-A2CDD67B6938}" type="parTrans" cxnId="{911EA9F2-E676-439B-BC4F-7FBF1D52A15E}">
      <dgm:prSet/>
      <dgm:spPr/>
      <dgm:t>
        <a:bodyPr/>
        <a:lstStyle/>
        <a:p>
          <a:endParaRPr lang="nl-NL"/>
        </a:p>
      </dgm:t>
    </dgm:pt>
    <dgm:pt modelId="{EC14D96A-5E9B-4891-810E-6F64D68B3DED}" type="sibTrans" cxnId="{911EA9F2-E676-439B-BC4F-7FBF1D52A15E}">
      <dgm:prSet/>
      <dgm:spPr/>
      <dgm:t>
        <a:bodyPr/>
        <a:lstStyle/>
        <a:p>
          <a:endParaRPr lang="nl-NL"/>
        </a:p>
      </dgm:t>
    </dgm:pt>
    <dgm:pt modelId="{98EF456D-6DB0-41A1-B046-59B70CDBF38E}">
      <dgm:prSet/>
      <dgm:spPr/>
      <dgm:t>
        <a:bodyPr/>
        <a:lstStyle/>
        <a:p>
          <a:pPr rtl="0"/>
          <a:r>
            <a:rPr lang="nl-NL" smtClean="0"/>
            <a:t>Je krijgt eigen meningen</a:t>
          </a:r>
          <a:endParaRPr lang="nl-NL"/>
        </a:p>
      </dgm:t>
    </dgm:pt>
    <dgm:pt modelId="{438781D3-DD97-493C-B961-572A3BB72A35}" type="parTrans" cxnId="{BC225C4C-A6C2-4187-8DB1-9A09EA871C06}">
      <dgm:prSet/>
      <dgm:spPr/>
      <dgm:t>
        <a:bodyPr/>
        <a:lstStyle/>
        <a:p>
          <a:endParaRPr lang="nl-NL"/>
        </a:p>
      </dgm:t>
    </dgm:pt>
    <dgm:pt modelId="{6A012DB3-FDEC-402D-A1C9-BFF2F1BE0220}" type="sibTrans" cxnId="{BC225C4C-A6C2-4187-8DB1-9A09EA871C06}">
      <dgm:prSet/>
      <dgm:spPr/>
      <dgm:t>
        <a:bodyPr/>
        <a:lstStyle/>
        <a:p>
          <a:endParaRPr lang="nl-NL"/>
        </a:p>
      </dgm:t>
    </dgm:pt>
    <dgm:pt modelId="{D327BFA2-5041-4458-A9C1-1E067154601D}" type="pres">
      <dgm:prSet presAssocID="{7B32455C-0F11-420E-93AC-A214CA5C036F}" presName="linear" presStyleCnt="0">
        <dgm:presLayoutVars>
          <dgm:animLvl val="lvl"/>
          <dgm:resizeHandles val="exact"/>
        </dgm:presLayoutVars>
      </dgm:prSet>
      <dgm:spPr/>
    </dgm:pt>
    <dgm:pt modelId="{A90F4595-2142-4728-A3B6-AA013B5DB1E2}" type="pres">
      <dgm:prSet presAssocID="{7EDEAEC3-023C-4BE3-B143-23064FACB87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CFC770-DF94-4E08-A5CE-A68218F19743}" type="pres">
      <dgm:prSet presAssocID="{F9A6BBB5-5534-45AE-939E-F9E04F141AC2}" presName="spacer" presStyleCnt="0"/>
      <dgm:spPr/>
    </dgm:pt>
    <dgm:pt modelId="{98E73C5D-678E-40B2-B3EF-7EAA1A98517B}" type="pres">
      <dgm:prSet presAssocID="{034FE3D0-4CC3-475F-86DD-036E2FF0BB5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A003070-198E-49DC-8F17-487FF2CFBB59}" type="pres">
      <dgm:prSet presAssocID="{01D1623A-0AAB-4189-BF3A-BE4A53E69716}" presName="spacer" presStyleCnt="0"/>
      <dgm:spPr/>
    </dgm:pt>
    <dgm:pt modelId="{EC502BB6-9419-4FF7-B4A8-E5CABACD9DD3}" type="pres">
      <dgm:prSet presAssocID="{B7B5C25F-31E7-429C-8683-82EA44BFBAF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E14E199-B7D5-4BC0-91DF-3E5804B00D4B}" type="pres">
      <dgm:prSet presAssocID="{664570C2-77F8-41D4-9ACE-8E488F6789EC}" presName="spacer" presStyleCnt="0"/>
      <dgm:spPr/>
    </dgm:pt>
    <dgm:pt modelId="{C96FA40C-851D-4B2D-97A6-52303C490AEA}" type="pres">
      <dgm:prSet presAssocID="{F57CC62B-576E-44EA-B16E-EC4232798CA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3A72AA-D336-48C3-9C62-4E772E75FC93}" type="pres">
      <dgm:prSet presAssocID="{EC14D96A-5E9B-4891-810E-6F64D68B3DED}" presName="spacer" presStyleCnt="0"/>
      <dgm:spPr/>
    </dgm:pt>
    <dgm:pt modelId="{7EB1F3F0-6604-4C2F-8423-84C31D6878F9}" type="pres">
      <dgm:prSet presAssocID="{98EF456D-6DB0-41A1-B046-59B70CDBF38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0E2517E-2B17-4437-92F6-438B8B9E33FA}" type="presOf" srcId="{B7B5C25F-31E7-429C-8683-82EA44BFBAF9}" destId="{EC502BB6-9419-4FF7-B4A8-E5CABACD9DD3}" srcOrd="0" destOrd="0" presId="urn:microsoft.com/office/officeart/2005/8/layout/vList2"/>
    <dgm:cxn modelId="{7E7B9FA4-E38A-41FB-AC15-524E41E1AF9B}" srcId="{7B32455C-0F11-420E-93AC-A214CA5C036F}" destId="{034FE3D0-4CC3-475F-86DD-036E2FF0BB5C}" srcOrd="1" destOrd="0" parTransId="{7824D08F-FB49-42BC-879C-F6A97B77FCB2}" sibTransId="{01D1623A-0AAB-4189-BF3A-BE4A53E69716}"/>
    <dgm:cxn modelId="{34717FED-5546-420B-ABA0-5D6832417C88}" type="presOf" srcId="{98EF456D-6DB0-41A1-B046-59B70CDBF38E}" destId="{7EB1F3F0-6604-4C2F-8423-84C31D6878F9}" srcOrd="0" destOrd="0" presId="urn:microsoft.com/office/officeart/2005/8/layout/vList2"/>
    <dgm:cxn modelId="{4B83F97C-ABF2-4EC6-BC4F-8708B07C3E2A}" type="presOf" srcId="{F57CC62B-576E-44EA-B16E-EC4232798CA4}" destId="{C96FA40C-851D-4B2D-97A6-52303C490AEA}" srcOrd="0" destOrd="0" presId="urn:microsoft.com/office/officeart/2005/8/layout/vList2"/>
    <dgm:cxn modelId="{B98B92FA-D1FE-4230-8934-B3DE3C076D42}" srcId="{7B32455C-0F11-420E-93AC-A214CA5C036F}" destId="{B7B5C25F-31E7-429C-8683-82EA44BFBAF9}" srcOrd="2" destOrd="0" parTransId="{5A53CF00-92C3-4FCA-8453-C57AB1C9DA43}" sibTransId="{664570C2-77F8-41D4-9ACE-8E488F6789EC}"/>
    <dgm:cxn modelId="{461E4020-A105-4633-8F17-EB8B0A425E27}" type="presOf" srcId="{034FE3D0-4CC3-475F-86DD-036E2FF0BB5C}" destId="{98E73C5D-678E-40B2-B3EF-7EAA1A98517B}" srcOrd="0" destOrd="0" presId="urn:microsoft.com/office/officeart/2005/8/layout/vList2"/>
    <dgm:cxn modelId="{911EA9F2-E676-439B-BC4F-7FBF1D52A15E}" srcId="{7B32455C-0F11-420E-93AC-A214CA5C036F}" destId="{F57CC62B-576E-44EA-B16E-EC4232798CA4}" srcOrd="3" destOrd="0" parTransId="{A2A9D20F-B508-4219-956A-A2CDD67B6938}" sibTransId="{EC14D96A-5E9B-4891-810E-6F64D68B3DED}"/>
    <dgm:cxn modelId="{C231C914-0560-4742-8314-13010D45861D}" srcId="{7B32455C-0F11-420E-93AC-A214CA5C036F}" destId="{7EDEAEC3-023C-4BE3-B143-23064FACB87C}" srcOrd="0" destOrd="0" parTransId="{87D30606-EB6E-44F7-BA15-E84B4AA73A67}" sibTransId="{F9A6BBB5-5534-45AE-939E-F9E04F141AC2}"/>
    <dgm:cxn modelId="{BC225C4C-A6C2-4187-8DB1-9A09EA871C06}" srcId="{7B32455C-0F11-420E-93AC-A214CA5C036F}" destId="{98EF456D-6DB0-41A1-B046-59B70CDBF38E}" srcOrd="4" destOrd="0" parTransId="{438781D3-DD97-493C-B961-572A3BB72A35}" sibTransId="{6A012DB3-FDEC-402D-A1C9-BFF2F1BE0220}"/>
    <dgm:cxn modelId="{9FF34F67-5508-44FD-AC07-7DB56D08FE79}" type="presOf" srcId="{7EDEAEC3-023C-4BE3-B143-23064FACB87C}" destId="{A90F4595-2142-4728-A3B6-AA013B5DB1E2}" srcOrd="0" destOrd="0" presId="urn:microsoft.com/office/officeart/2005/8/layout/vList2"/>
    <dgm:cxn modelId="{8C9ABC11-D96C-4D72-A82E-0AEF487F18CB}" type="presOf" srcId="{7B32455C-0F11-420E-93AC-A214CA5C036F}" destId="{D327BFA2-5041-4458-A9C1-1E067154601D}" srcOrd="0" destOrd="0" presId="urn:microsoft.com/office/officeart/2005/8/layout/vList2"/>
    <dgm:cxn modelId="{850B02FC-E60B-4FE0-8E5E-BFF14B17055C}" type="presParOf" srcId="{D327BFA2-5041-4458-A9C1-1E067154601D}" destId="{A90F4595-2142-4728-A3B6-AA013B5DB1E2}" srcOrd="0" destOrd="0" presId="urn:microsoft.com/office/officeart/2005/8/layout/vList2"/>
    <dgm:cxn modelId="{AC10E238-C321-4D30-AE4B-D39B926B3150}" type="presParOf" srcId="{D327BFA2-5041-4458-A9C1-1E067154601D}" destId="{51CFC770-DF94-4E08-A5CE-A68218F19743}" srcOrd="1" destOrd="0" presId="urn:microsoft.com/office/officeart/2005/8/layout/vList2"/>
    <dgm:cxn modelId="{4EB953BC-9570-43EF-8A63-DF8341A1C830}" type="presParOf" srcId="{D327BFA2-5041-4458-A9C1-1E067154601D}" destId="{98E73C5D-678E-40B2-B3EF-7EAA1A98517B}" srcOrd="2" destOrd="0" presId="urn:microsoft.com/office/officeart/2005/8/layout/vList2"/>
    <dgm:cxn modelId="{5ED7883C-7FEC-4CCE-9329-27FEC79E2941}" type="presParOf" srcId="{D327BFA2-5041-4458-A9C1-1E067154601D}" destId="{0A003070-198E-49DC-8F17-487FF2CFBB59}" srcOrd="3" destOrd="0" presId="urn:microsoft.com/office/officeart/2005/8/layout/vList2"/>
    <dgm:cxn modelId="{DF2BE091-2299-4E1F-B0A3-7666614BD9F8}" type="presParOf" srcId="{D327BFA2-5041-4458-A9C1-1E067154601D}" destId="{EC502BB6-9419-4FF7-B4A8-E5CABACD9DD3}" srcOrd="4" destOrd="0" presId="urn:microsoft.com/office/officeart/2005/8/layout/vList2"/>
    <dgm:cxn modelId="{3A7BE7DF-BCE9-4F29-8D38-621E9B2C6096}" type="presParOf" srcId="{D327BFA2-5041-4458-A9C1-1E067154601D}" destId="{4E14E199-B7D5-4BC0-91DF-3E5804B00D4B}" srcOrd="5" destOrd="0" presId="urn:microsoft.com/office/officeart/2005/8/layout/vList2"/>
    <dgm:cxn modelId="{2B16811F-3F9F-48D0-8C44-F7AE458F8089}" type="presParOf" srcId="{D327BFA2-5041-4458-A9C1-1E067154601D}" destId="{C96FA40C-851D-4B2D-97A6-52303C490AEA}" srcOrd="6" destOrd="0" presId="urn:microsoft.com/office/officeart/2005/8/layout/vList2"/>
    <dgm:cxn modelId="{DA2B2A7F-12A1-449C-9D7D-7221B29B7B25}" type="presParOf" srcId="{D327BFA2-5041-4458-A9C1-1E067154601D}" destId="{7C3A72AA-D336-48C3-9C62-4E772E75FC93}" srcOrd="7" destOrd="0" presId="urn:microsoft.com/office/officeart/2005/8/layout/vList2"/>
    <dgm:cxn modelId="{9C8E6ACD-643D-4A5E-A53A-8272DDA3E591}" type="presParOf" srcId="{D327BFA2-5041-4458-A9C1-1E067154601D}" destId="{7EB1F3F0-6604-4C2F-8423-84C31D6878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8AE02-3FAD-42FA-9B08-DBF8640EEC15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EF5D211D-7AAD-4D82-8D8F-1E1EC572F3E4}">
      <dgm:prSet/>
      <dgm:spPr/>
      <dgm:t>
        <a:bodyPr/>
        <a:lstStyle/>
        <a:p>
          <a:pPr rtl="0"/>
          <a:r>
            <a:rPr lang="nl-NL" dirty="0" smtClean="0"/>
            <a:t>Je verandert in de puberteit</a:t>
          </a:r>
          <a:endParaRPr lang="nl-NL" dirty="0"/>
        </a:p>
      </dgm:t>
    </dgm:pt>
    <dgm:pt modelId="{C54214B6-E29D-4134-BBF5-CEF13DE87936}" type="parTrans" cxnId="{D648D6E6-8BCE-4B67-9087-E789C8DE55ED}">
      <dgm:prSet/>
      <dgm:spPr/>
      <dgm:t>
        <a:bodyPr/>
        <a:lstStyle/>
        <a:p>
          <a:endParaRPr lang="nl-NL"/>
        </a:p>
      </dgm:t>
    </dgm:pt>
    <dgm:pt modelId="{789E268B-ABC0-411E-98CE-961C5C3DDF33}" type="sibTrans" cxnId="{D648D6E6-8BCE-4B67-9087-E789C8DE55ED}">
      <dgm:prSet/>
      <dgm:spPr/>
      <dgm:t>
        <a:bodyPr/>
        <a:lstStyle/>
        <a:p>
          <a:endParaRPr lang="nl-NL"/>
        </a:p>
      </dgm:t>
    </dgm:pt>
    <dgm:pt modelId="{42A3C975-20D8-421C-ACBA-887151B2B97B}">
      <dgm:prSet/>
      <dgm:spPr/>
      <dgm:t>
        <a:bodyPr/>
        <a:lstStyle/>
        <a:p>
          <a:pPr rtl="0"/>
          <a:r>
            <a:rPr lang="nl-NL" smtClean="0"/>
            <a:t>Je wordt geslachtsrijp</a:t>
          </a:r>
          <a:endParaRPr lang="nl-NL"/>
        </a:p>
      </dgm:t>
    </dgm:pt>
    <dgm:pt modelId="{47C2A784-7218-499E-8650-626BA5605F15}" type="parTrans" cxnId="{058ABFFC-FEA6-4142-AF7F-246653F02873}">
      <dgm:prSet/>
      <dgm:spPr/>
      <dgm:t>
        <a:bodyPr/>
        <a:lstStyle/>
        <a:p>
          <a:endParaRPr lang="nl-NL"/>
        </a:p>
      </dgm:t>
    </dgm:pt>
    <dgm:pt modelId="{655B98E7-D0B0-452F-B1B1-A1743158E6F4}" type="sibTrans" cxnId="{058ABFFC-FEA6-4142-AF7F-246653F02873}">
      <dgm:prSet/>
      <dgm:spPr/>
      <dgm:t>
        <a:bodyPr/>
        <a:lstStyle/>
        <a:p>
          <a:endParaRPr lang="nl-NL"/>
        </a:p>
      </dgm:t>
    </dgm:pt>
    <dgm:pt modelId="{42624CF7-7E4E-4408-86FC-1ED09872EB59}">
      <dgm:prSet/>
      <dgm:spPr/>
      <dgm:t>
        <a:bodyPr/>
        <a:lstStyle/>
        <a:p>
          <a:pPr rtl="0"/>
          <a:r>
            <a:rPr lang="nl-NL" dirty="0" smtClean="0"/>
            <a:t>Kind: alleen </a:t>
          </a:r>
          <a:r>
            <a:rPr lang="nl-NL" u="sng" dirty="0" smtClean="0"/>
            <a:t>primaire</a:t>
          </a:r>
          <a:r>
            <a:rPr lang="nl-NL" dirty="0" smtClean="0"/>
            <a:t> geslachtskenmerken</a:t>
          </a:r>
          <a:endParaRPr lang="nl-NL" dirty="0"/>
        </a:p>
      </dgm:t>
    </dgm:pt>
    <dgm:pt modelId="{B9E59270-509D-487A-852C-C4825372A2B0}" type="parTrans" cxnId="{4A4CB9A4-F095-41C3-9967-A2993C7E0EF4}">
      <dgm:prSet/>
      <dgm:spPr/>
      <dgm:t>
        <a:bodyPr/>
        <a:lstStyle/>
        <a:p>
          <a:endParaRPr lang="nl-NL"/>
        </a:p>
      </dgm:t>
    </dgm:pt>
    <dgm:pt modelId="{1D0DE673-F8F2-4472-8D92-27C74D5D4659}" type="sibTrans" cxnId="{4A4CB9A4-F095-41C3-9967-A2993C7E0EF4}">
      <dgm:prSet/>
      <dgm:spPr/>
      <dgm:t>
        <a:bodyPr/>
        <a:lstStyle/>
        <a:p>
          <a:endParaRPr lang="nl-NL"/>
        </a:p>
      </dgm:t>
    </dgm:pt>
    <dgm:pt modelId="{3DCCF033-5C29-4DC9-A01B-A261E098A473}">
      <dgm:prSet/>
      <dgm:spPr/>
      <dgm:t>
        <a:bodyPr/>
        <a:lstStyle/>
        <a:p>
          <a:pPr rtl="0"/>
          <a:r>
            <a:rPr lang="nl-NL" dirty="0" smtClean="0"/>
            <a:t>Pubert: ontwikkelt </a:t>
          </a:r>
          <a:r>
            <a:rPr lang="nl-NL" u="sng" dirty="0" smtClean="0"/>
            <a:t>secundaire</a:t>
          </a:r>
          <a:r>
            <a:rPr lang="nl-NL" dirty="0" smtClean="0"/>
            <a:t> geslachtskenmerken</a:t>
          </a:r>
          <a:endParaRPr lang="nl-NL" dirty="0"/>
        </a:p>
      </dgm:t>
    </dgm:pt>
    <dgm:pt modelId="{ABF752B6-6F4D-4F66-BC81-4F8D4518B485}" type="parTrans" cxnId="{6F65EB82-4BA7-43F9-90EF-EFDFADF7A63E}">
      <dgm:prSet/>
      <dgm:spPr/>
      <dgm:t>
        <a:bodyPr/>
        <a:lstStyle/>
        <a:p>
          <a:endParaRPr lang="nl-NL"/>
        </a:p>
      </dgm:t>
    </dgm:pt>
    <dgm:pt modelId="{39449ECE-48C6-4340-B9B3-51EAB037F124}" type="sibTrans" cxnId="{6F65EB82-4BA7-43F9-90EF-EFDFADF7A63E}">
      <dgm:prSet/>
      <dgm:spPr/>
      <dgm:t>
        <a:bodyPr/>
        <a:lstStyle/>
        <a:p>
          <a:endParaRPr lang="nl-NL"/>
        </a:p>
      </dgm:t>
    </dgm:pt>
    <dgm:pt modelId="{10727DFB-3BC0-448D-8C54-FF36132E1A8B}" type="pres">
      <dgm:prSet presAssocID="{6658AE02-3FAD-42FA-9B08-DBF8640EEC15}" presName="linear" presStyleCnt="0">
        <dgm:presLayoutVars>
          <dgm:animLvl val="lvl"/>
          <dgm:resizeHandles val="exact"/>
        </dgm:presLayoutVars>
      </dgm:prSet>
      <dgm:spPr/>
    </dgm:pt>
    <dgm:pt modelId="{643F949D-35C0-4006-87F8-378D8F1129BA}" type="pres">
      <dgm:prSet presAssocID="{EF5D211D-7AAD-4D82-8D8F-1E1EC572F3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89CC666-391F-42D1-A595-E76C3FB1003F}" type="pres">
      <dgm:prSet presAssocID="{789E268B-ABC0-411E-98CE-961C5C3DDF33}" presName="spacer" presStyleCnt="0"/>
      <dgm:spPr/>
    </dgm:pt>
    <dgm:pt modelId="{3076F680-3A72-48FB-B9CA-C2AEE6AA6075}" type="pres">
      <dgm:prSet presAssocID="{42A3C975-20D8-421C-ACBA-887151B2B97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2CEDDBD-62EB-4634-B3B7-D03302416370}" type="pres">
      <dgm:prSet presAssocID="{655B98E7-D0B0-452F-B1B1-A1743158E6F4}" presName="spacer" presStyleCnt="0"/>
      <dgm:spPr/>
    </dgm:pt>
    <dgm:pt modelId="{119C5AC5-9483-415D-AF16-A35B93751037}" type="pres">
      <dgm:prSet presAssocID="{42624CF7-7E4E-4408-86FC-1ED09872EB5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3ADBF2A-7EC5-47E0-B527-3792EDC8C3C3}" type="pres">
      <dgm:prSet presAssocID="{1D0DE673-F8F2-4472-8D92-27C74D5D4659}" presName="spacer" presStyleCnt="0"/>
      <dgm:spPr/>
    </dgm:pt>
    <dgm:pt modelId="{AC9BEC30-66FF-44F0-A1BD-AF4004A3353D}" type="pres">
      <dgm:prSet presAssocID="{3DCCF033-5C29-4DC9-A01B-A261E098A47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E73B9B-46FA-440F-BB8E-88D6C197375D}" type="presOf" srcId="{42624CF7-7E4E-4408-86FC-1ED09872EB59}" destId="{119C5AC5-9483-415D-AF16-A35B93751037}" srcOrd="0" destOrd="0" presId="urn:microsoft.com/office/officeart/2005/8/layout/vList2"/>
    <dgm:cxn modelId="{C53D3746-4E23-401D-9778-BCF98DFD40E1}" type="presOf" srcId="{EF5D211D-7AAD-4D82-8D8F-1E1EC572F3E4}" destId="{643F949D-35C0-4006-87F8-378D8F1129BA}" srcOrd="0" destOrd="0" presId="urn:microsoft.com/office/officeart/2005/8/layout/vList2"/>
    <dgm:cxn modelId="{D648D6E6-8BCE-4B67-9087-E789C8DE55ED}" srcId="{6658AE02-3FAD-42FA-9B08-DBF8640EEC15}" destId="{EF5D211D-7AAD-4D82-8D8F-1E1EC572F3E4}" srcOrd="0" destOrd="0" parTransId="{C54214B6-E29D-4134-BBF5-CEF13DE87936}" sibTransId="{789E268B-ABC0-411E-98CE-961C5C3DDF33}"/>
    <dgm:cxn modelId="{445FB0E8-8E88-4477-9F6A-E18BEB7F091F}" type="presOf" srcId="{6658AE02-3FAD-42FA-9B08-DBF8640EEC15}" destId="{10727DFB-3BC0-448D-8C54-FF36132E1A8B}" srcOrd="0" destOrd="0" presId="urn:microsoft.com/office/officeart/2005/8/layout/vList2"/>
    <dgm:cxn modelId="{4A4CB9A4-F095-41C3-9967-A2993C7E0EF4}" srcId="{6658AE02-3FAD-42FA-9B08-DBF8640EEC15}" destId="{42624CF7-7E4E-4408-86FC-1ED09872EB59}" srcOrd="2" destOrd="0" parTransId="{B9E59270-509D-487A-852C-C4825372A2B0}" sibTransId="{1D0DE673-F8F2-4472-8D92-27C74D5D4659}"/>
    <dgm:cxn modelId="{160DD916-174F-488A-B721-9EC085F09667}" type="presOf" srcId="{3DCCF033-5C29-4DC9-A01B-A261E098A473}" destId="{AC9BEC30-66FF-44F0-A1BD-AF4004A3353D}" srcOrd="0" destOrd="0" presId="urn:microsoft.com/office/officeart/2005/8/layout/vList2"/>
    <dgm:cxn modelId="{63C82F79-F988-4973-B6A5-9E5A09384007}" type="presOf" srcId="{42A3C975-20D8-421C-ACBA-887151B2B97B}" destId="{3076F680-3A72-48FB-B9CA-C2AEE6AA6075}" srcOrd="0" destOrd="0" presId="urn:microsoft.com/office/officeart/2005/8/layout/vList2"/>
    <dgm:cxn modelId="{6F65EB82-4BA7-43F9-90EF-EFDFADF7A63E}" srcId="{6658AE02-3FAD-42FA-9B08-DBF8640EEC15}" destId="{3DCCF033-5C29-4DC9-A01B-A261E098A473}" srcOrd="3" destOrd="0" parTransId="{ABF752B6-6F4D-4F66-BC81-4F8D4518B485}" sibTransId="{39449ECE-48C6-4340-B9B3-51EAB037F124}"/>
    <dgm:cxn modelId="{058ABFFC-FEA6-4142-AF7F-246653F02873}" srcId="{6658AE02-3FAD-42FA-9B08-DBF8640EEC15}" destId="{42A3C975-20D8-421C-ACBA-887151B2B97B}" srcOrd="1" destOrd="0" parTransId="{47C2A784-7218-499E-8650-626BA5605F15}" sibTransId="{655B98E7-D0B0-452F-B1B1-A1743158E6F4}"/>
    <dgm:cxn modelId="{17E08F47-0961-4100-BDA0-2D8EB2C70A71}" type="presParOf" srcId="{10727DFB-3BC0-448D-8C54-FF36132E1A8B}" destId="{643F949D-35C0-4006-87F8-378D8F1129BA}" srcOrd="0" destOrd="0" presId="urn:microsoft.com/office/officeart/2005/8/layout/vList2"/>
    <dgm:cxn modelId="{E3B89CC8-8D40-4EBF-AB06-9C4F7A774DF2}" type="presParOf" srcId="{10727DFB-3BC0-448D-8C54-FF36132E1A8B}" destId="{689CC666-391F-42D1-A595-E76C3FB1003F}" srcOrd="1" destOrd="0" presId="urn:microsoft.com/office/officeart/2005/8/layout/vList2"/>
    <dgm:cxn modelId="{9AA9A9A2-4703-400E-BAB2-899ACDECFC99}" type="presParOf" srcId="{10727DFB-3BC0-448D-8C54-FF36132E1A8B}" destId="{3076F680-3A72-48FB-B9CA-C2AEE6AA6075}" srcOrd="2" destOrd="0" presId="urn:microsoft.com/office/officeart/2005/8/layout/vList2"/>
    <dgm:cxn modelId="{45D0C570-10F9-4083-B914-FBB820B0B209}" type="presParOf" srcId="{10727DFB-3BC0-448D-8C54-FF36132E1A8B}" destId="{52CEDDBD-62EB-4634-B3B7-D03302416370}" srcOrd="3" destOrd="0" presId="urn:microsoft.com/office/officeart/2005/8/layout/vList2"/>
    <dgm:cxn modelId="{62CAF855-DA04-4D0C-8CF5-2E5C99E795D9}" type="presParOf" srcId="{10727DFB-3BC0-448D-8C54-FF36132E1A8B}" destId="{119C5AC5-9483-415D-AF16-A35B93751037}" srcOrd="4" destOrd="0" presId="urn:microsoft.com/office/officeart/2005/8/layout/vList2"/>
    <dgm:cxn modelId="{BC20FBE7-784D-419D-8266-BBC8A11A1801}" type="presParOf" srcId="{10727DFB-3BC0-448D-8C54-FF36132E1A8B}" destId="{23ADBF2A-7EC5-47E0-B527-3792EDC8C3C3}" srcOrd="5" destOrd="0" presId="urn:microsoft.com/office/officeart/2005/8/layout/vList2"/>
    <dgm:cxn modelId="{EDD676EC-FE13-42AB-8573-D89E6308F88A}" type="presParOf" srcId="{10727DFB-3BC0-448D-8C54-FF36132E1A8B}" destId="{AC9BEC30-66FF-44F0-A1BD-AF4004A3353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7A9194-E47E-4E76-8C75-0ECAEE127F45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1AF090AF-1230-45B5-84F9-3012519A31B2}">
      <dgm:prSet/>
      <dgm:spPr/>
      <dgm:t>
        <a:bodyPr/>
        <a:lstStyle/>
        <a:p>
          <a:pPr algn="ctr" rtl="0"/>
          <a:r>
            <a:rPr lang="nl-NL" dirty="0" smtClean="0"/>
            <a:t>Primaire geslachtskenmerken</a:t>
          </a:r>
          <a:endParaRPr lang="nl-NL" dirty="0"/>
        </a:p>
      </dgm:t>
    </dgm:pt>
    <dgm:pt modelId="{6DF204DB-4172-489C-803F-F34EBB9E395D}" type="parTrans" cxnId="{3C32DA24-4EEB-47D2-8316-DD77FBDFE0C3}">
      <dgm:prSet/>
      <dgm:spPr/>
      <dgm:t>
        <a:bodyPr/>
        <a:lstStyle/>
        <a:p>
          <a:endParaRPr lang="nl-NL"/>
        </a:p>
      </dgm:t>
    </dgm:pt>
    <dgm:pt modelId="{D83ECACF-38C8-4855-9ABA-F9D7872E1083}" type="sibTrans" cxnId="{3C32DA24-4EEB-47D2-8316-DD77FBDFE0C3}">
      <dgm:prSet/>
      <dgm:spPr/>
      <dgm:t>
        <a:bodyPr/>
        <a:lstStyle/>
        <a:p>
          <a:endParaRPr lang="nl-NL"/>
        </a:p>
      </dgm:t>
    </dgm:pt>
    <dgm:pt modelId="{28FBE5DB-BCF2-4C7B-AD55-15A022CF842B}" type="pres">
      <dgm:prSet presAssocID="{537A9194-E47E-4E76-8C75-0ECAEE127F45}" presName="linear" presStyleCnt="0">
        <dgm:presLayoutVars>
          <dgm:animLvl val="lvl"/>
          <dgm:resizeHandles val="exact"/>
        </dgm:presLayoutVars>
      </dgm:prSet>
      <dgm:spPr/>
    </dgm:pt>
    <dgm:pt modelId="{54F06D48-8C62-451A-A953-F0990DA6DFF0}" type="pres">
      <dgm:prSet presAssocID="{1AF090AF-1230-45B5-84F9-3012519A31B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6FDCFC2-7C33-4499-A20E-5BD4C91A3275}" type="presOf" srcId="{537A9194-E47E-4E76-8C75-0ECAEE127F45}" destId="{28FBE5DB-BCF2-4C7B-AD55-15A022CF842B}" srcOrd="0" destOrd="0" presId="urn:microsoft.com/office/officeart/2005/8/layout/vList2"/>
    <dgm:cxn modelId="{3C32DA24-4EEB-47D2-8316-DD77FBDFE0C3}" srcId="{537A9194-E47E-4E76-8C75-0ECAEE127F45}" destId="{1AF090AF-1230-45B5-84F9-3012519A31B2}" srcOrd="0" destOrd="0" parTransId="{6DF204DB-4172-489C-803F-F34EBB9E395D}" sibTransId="{D83ECACF-38C8-4855-9ABA-F9D7872E1083}"/>
    <dgm:cxn modelId="{F8ACB8CB-8B3E-497E-BED3-D97A396A2EF9}" type="presOf" srcId="{1AF090AF-1230-45B5-84F9-3012519A31B2}" destId="{54F06D48-8C62-451A-A953-F0990DA6DFF0}" srcOrd="0" destOrd="0" presId="urn:microsoft.com/office/officeart/2005/8/layout/vList2"/>
    <dgm:cxn modelId="{658B6A1A-D616-483E-B8CF-2B578EFAA42F}" type="presParOf" srcId="{28FBE5DB-BCF2-4C7B-AD55-15A022CF842B}" destId="{54F06D48-8C62-451A-A953-F0990DA6DF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BE1AC1-215C-4B7F-BFDE-739DEEF6EB6F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1D8B0D9C-6D98-4DEA-84D8-A5D9A196A724}">
      <dgm:prSet/>
      <dgm:spPr/>
      <dgm:t>
        <a:bodyPr/>
        <a:lstStyle/>
        <a:p>
          <a:pPr algn="ctr" rtl="0"/>
          <a:r>
            <a:rPr lang="nl-NL" dirty="0" smtClean="0"/>
            <a:t>Bij geboorte: jongen of meisje</a:t>
          </a:r>
          <a:endParaRPr lang="nl-NL" dirty="0"/>
        </a:p>
      </dgm:t>
    </dgm:pt>
    <dgm:pt modelId="{183EE963-4B34-48EB-92A3-AD36911A27DC}" type="parTrans" cxnId="{DBB9A444-F1FC-4580-8A31-17F7EC0448A2}">
      <dgm:prSet/>
      <dgm:spPr/>
      <dgm:t>
        <a:bodyPr/>
        <a:lstStyle/>
        <a:p>
          <a:pPr algn="ctr"/>
          <a:endParaRPr lang="nl-NL"/>
        </a:p>
      </dgm:t>
    </dgm:pt>
    <dgm:pt modelId="{F1DEF9F1-404B-496B-BADF-76E68FA7E5E4}" type="sibTrans" cxnId="{DBB9A444-F1FC-4580-8A31-17F7EC0448A2}">
      <dgm:prSet/>
      <dgm:spPr/>
      <dgm:t>
        <a:bodyPr/>
        <a:lstStyle/>
        <a:p>
          <a:pPr algn="ctr"/>
          <a:endParaRPr lang="nl-NL"/>
        </a:p>
      </dgm:t>
    </dgm:pt>
    <dgm:pt modelId="{44C5BB38-2259-45A3-AB83-19EA015DDA19}">
      <dgm:prSet/>
      <dgm:spPr/>
      <dgm:t>
        <a:bodyPr/>
        <a:lstStyle/>
        <a:p>
          <a:pPr algn="ctr" rtl="0"/>
          <a:r>
            <a:rPr lang="nl-NL" smtClean="0"/>
            <a:t>Vaststelling: primaire geslachtskenmerken</a:t>
          </a:r>
          <a:endParaRPr lang="nl-NL"/>
        </a:p>
      </dgm:t>
    </dgm:pt>
    <dgm:pt modelId="{083CB69E-3E83-4B41-8223-76AF59FBFDFA}" type="parTrans" cxnId="{8415E621-5A14-4D25-A4C1-7BFE20C2EF1C}">
      <dgm:prSet/>
      <dgm:spPr/>
      <dgm:t>
        <a:bodyPr/>
        <a:lstStyle/>
        <a:p>
          <a:pPr algn="ctr"/>
          <a:endParaRPr lang="nl-NL"/>
        </a:p>
      </dgm:t>
    </dgm:pt>
    <dgm:pt modelId="{0EF2C602-E0F9-4AAC-A115-335412D0E356}" type="sibTrans" cxnId="{8415E621-5A14-4D25-A4C1-7BFE20C2EF1C}">
      <dgm:prSet/>
      <dgm:spPr/>
      <dgm:t>
        <a:bodyPr/>
        <a:lstStyle/>
        <a:p>
          <a:pPr algn="ctr"/>
          <a:endParaRPr lang="nl-NL"/>
        </a:p>
      </dgm:t>
    </dgm:pt>
    <dgm:pt modelId="{E864B7DE-FC53-4E9D-8B59-8A0A57205F22}">
      <dgm:prSet/>
      <dgm:spPr/>
      <dgm:t>
        <a:bodyPr/>
        <a:lstStyle/>
        <a:p>
          <a:pPr algn="ctr" rtl="0"/>
          <a:r>
            <a:rPr lang="nl-NL" smtClean="0"/>
            <a:t>Jongen: penis en balzak</a:t>
          </a:r>
          <a:endParaRPr lang="nl-NL"/>
        </a:p>
      </dgm:t>
    </dgm:pt>
    <dgm:pt modelId="{3959AAE0-71C8-499B-86B4-F8008CF43A22}" type="parTrans" cxnId="{C1591004-4303-4BAD-9B59-519F6B31ABE6}">
      <dgm:prSet/>
      <dgm:spPr/>
      <dgm:t>
        <a:bodyPr/>
        <a:lstStyle/>
        <a:p>
          <a:pPr algn="ctr"/>
          <a:endParaRPr lang="nl-NL"/>
        </a:p>
      </dgm:t>
    </dgm:pt>
    <dgm:pt modelId="{15B8D766-BBDE-41CD-B361-C8FAA4DB2795}" type="sibTrans" cxnId="{C1591004-4303-4BAD-9B59-519F6B31ABE6}">
      <dgm:prSet/>
      <dgm:spPr/>
      <dgm:t>
        <a:bodyPr/>
        <a:lstStyle/>
        <a:p>
          <a:pPr algn="ctr"/>
          <a:endParaRPr lang="nl-NL"/>
        </a:p>
      </dgm:t>
    </dgm:pt>
    <dgm:pt modelId="{E678CAE2-C61B-4CF3-AFA2-E5290A8B51D6}">
      <dgm:prSet/>
      <dgm:spPr/>
      <dgm:t>
        <a:bodyPr/>
        <a:lstStyle/>
        <a:p>
          <a:pPr algn="ctr" rtl="0"/>
          <a:r>
            <a:rPr lang="nl-NL" smtClean="0"/>
            <a:t>Meisje: schaamlippen en vagina </a:t>
          </a:r>
          <a:endParaRPr lang="nl-NL"/>
        </a:p>
      </dgm:t>
    </dgm:pt>
    <dgm:pt modelId="{007D70B0-785E-475A-90EE-09763D44F635}" type="parTrans" cxnId="{2DDB8212-DB6E-4517-AFAB-8F89A253E4EB}">
      <dgm:prSet/>
      <dgm:spPr/>
      <dgm:t>
        <a:bodyPr/>
        <a:lstStyle/>
        <a:p>
          <a:pPr algn="ctr"/>
          <a:endParaRPr lang="nl-NL"/>
        </a:p>
      </dgm:t>
    </dgm:pt>
    <dgm:pt modelId="{B88DFB85-3A3D-40E7-AB1A-2790D3E8B89C}" type="sibTrans" cxnId="{2DDB8212-DB6E-4517-AFAB-8F89A253E4EB}">
      <dgm:prSet/>
      <dgm:spPr/>
      <dgm:t>
        <a:bodyPr/>
        <a:lstStyle/>
        <a:p>
          <a:pPr algn="ctr"/>
          <a:endParaRPr lang="nl-NL"/>
        </a:p>
      </dgm:t>
    </dgm:pt>
    <dgm:pt modelId="{A7DA1A22-A03F-4328-962E-38C7E8C592D2}" type="pres">
      <dgm:prSet presAssocID="{EDBE1AC1-215C-4B7F-BFDE-739DEEF6EB6F}" presName="linear" presStyleCnt="0">
        <dgm:presLayoutVars>
          <dgm:animLvl val="lvl"/>
          <dgm:resizeHandles val="exact"/>
        </dgm:presLayoutVars>
      </dgm:prSet>
      <dgm:spPr/>
    </dgm:pt>
    <dgm:pt modelId="{32B94F9D-5B32-4A3C-AC5E-8C1A794CFF09}" type="pres">
      <dgm:prSet presAssocID="{1D8B0D9C-6D98-4DEA-84D8-A5D9A196A7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2197DAB-5118-4B6D-AE50-1C0C12F5B02C}" type="pres">
      <dgm:prSet presAssocID="{F1DEF9F1-404B-496B-BADF-76E68FA7E5E4}" presName="spacer" presStyleCnt="0"/>
      <dgm:spPr/>
    </dgm:pt>
    <dgm:pt modelId="{4D62D715-907D-4CA6-BFFA-AD6C9C5A4801}" type="pres">
      <dgm:prSet presAssocID="{44C5BB38-2259-45A3-AB83-19EA015DDA1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420822-3E20-4EDE-8F78-5530BCACA9E1}" type="pres">
      <dgm:prSet presAssocID="{0EF2C602-E0F9-4AAC-A115-335412D0E356}" presName="spacer" presStyleCnt="0"/>
      <dgm:spPr/>
    </dgm:pt>
    <dgm:pt modelId="{FA143FE4-36B0-4BE8-81A5-DFC10055CC0C}" type="pres">
      <dgm:prSet presAssocID="{E864B7DE-FC53-4E9D-8B59-8A0A57205F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D77895-6A39-4AB6-B738-4AED4945DA86}" type="pres">
      <dgm:prSet presAssocID="{15B8D766-BBDE-41CD-B361-C8FAA4DB2795}" presName="spacer" presStyleCnt="0"/>
      <dgm:spPr/>
    </dgm:pt>
    <dgm:pt modelId="{0EC4E2AF-8F7C-4D4C-85B5-55F4E13A76B1}" type="pres">
      <dgm:prSet presAssocID="{E678CAE2-C61B-4CF3-AFA2-E5290A8B51D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81A6ADC-EC46-4220-8CD9-3160F2E65F0B}" type="presOf" srcId="{1D8B0D9C-6D98-4DEA-84D8-A5D9A196A724}" destId="{32B94F9D-5B32-4A3C-AC5E-8C1A794CFF09}" srcOrd="0" destOrd="0" presId="urn:microsoft.com/office/officeart/2005/8/layout/vList2"/>
    <dgm:cxn modelId="{23D2B678-D8B3-4044-849F-D273960F2E56}" type="presOf" srcId="{EDBE1AC1-215C-4B7F-BFDE-739DEEF6EB6F}" destId="{A7DA1A22-A03F-4328-962E-38C7E8C592D2}" srcOrd="0" destOrd="0" presId="urn:microsoft.com/office/officeart/2005/8/layout/vList2"/>
    <dgm:cxn modelId="{2DDB8212-DB6E-4517-AFAB-8F89A253E4EB}" srcId="{EDBE1AC1-215C-4B7F-BFDE-739DEEF6EB6F}" destId="{E678CAE2-C61B-4CF3-AFA2-E5290A8B51D6}" srcOrd="3" destOrd="0" parTransId="{007D70B0-785E-475A-90EE-09763D44F635}" sibTransId="{B88DFB85-3A3D-40E7-AB1A-2790D3E8B89C}"/>
    <dgm:cxn modelId="{DBB9A444-F1FC-4580-8A31-17F7EC0448A2}" srcId="{EDBE1AC1-215C-4B7F-BFDE-739DEEF6EB6F}" destId="{1D8B0D9C-6D98-4DEA-84D8-A5D9A196A724}" srcOrd="0" destOrd="0" parTransId="{183EE963-4B34-48EB-92A3-AD36911A27DC}" sibTransId="{F1DEF9F1-404B-496B-BADF-76E68FA7E5E4}"/>
    <dgm:cxn modelId="{8415E621-5A14-4D25-A4C1-7BFE20C2EF1C}" srcId="{EDBE1AC1-215C-4B7F-BFDE-739DEEF6EB6F}" destId="{44C5BB38-2259-45A3-AB83-19EA015DDA19}" srcOrd="1" destOrd="0" parTransId="{083CB69E-3E83-4B41-8223-76AF59FBFDFA}" sibTransId="{0EF2C602-E0F9-4AAC-A115-335412D0E356}"/>
    <dgm:cxn modelId="{C1591004-4303-4BAD-9B59-519F6B31ABE6}" srcId="{EDBE1AC1-215C-4B7F-BFDE-739DEEF6EB6F}" destId="{E864B7DE-FC53-4E9D-8B59-8A0A57205F22}" srcOrd="2" destOrd="0" parTransId="{3959AAE0-71C8-499B-86B4-F8008CF43A22}" sibTransId="{15B8D766-BBDE-41CD-B361-C8FAA4DB2795}"/>
    <dgm:cxn modelId="{F889955F-7D7E-483A-AD9E-AFC3303D2D76}" type="presOf" srcId="{E678CAE2-C61B-4CF3-AFA2-E5290A8B51D6}" destId="{0EC4E2AF-8F7C-4D4C-85B5-55F4E13A76B1}" srcOrd="0" destOrd="0" presId="urn:microsoft.com/office/officeart/2005/8/layout/vList2"/>
    <dgm:cxn modelId="{EE5064BF-2806-4782-B54A-4BF0D483179E}" type="presOf" srcId="{E864B7DE-FC53-4E9D-8B59-8A0A57205F22}" destId="{FA143FE4-36B0-4BE8-81A5-DFC10055CC0C}" srcOrd="0" destOrd="0" presId="urn:microsoft.com/office/officeart/2005/8/layout/vList2"/>
    <dgm:cxn modelId="{35D1D1B1-7BAB-4175-BCD6-C58DB71AC592}" type="presOf" srcId="{44C5BB38-2259-45A3-AB83-19EA015DDA19}" destId="{4D62D715-907D-4CA6-BFFA-AD6C9C5A4801}" srcOrd="0" destOrd="0" presId="urn:microsoft.com/office/officeart/2005/8/layout/vList2"/>
    <dgm:cxn modelId="{F68E0595-2404-4904-A133-29BD28A13717}" type="presParOf" srcId="{A7DA1A22-A03F-4328-962E-38C7E8C592D2}" destId="{32B94F9D-5B32-4A3C-AC5E-8C1A794CFF09}" srcOrd="0" destOrd="0" presId="urn:microsoft.com/office/officeart/2005/8/layout/vList2"/>
    <dgm:cxn modelId="{09C6AB8A-C1EF-4208-9820-03363428E4CC}" type="presParOf" srcId="{A7DA1A22-A03F-4328-962E-38C7E8C592D2}" destId="{82197DAB-5118-4B6D-AE50-1C0C12F5B02C}" srcOrd="1" destOrd="0" presId="urn:microsoft.com/office/officeart/2005/8/layout/vList2"/>
    <dgm:cxn modelId="{DE82FA91-839C-40D8-B467-E65CC49940E3}" type="presParOf" srcId="{A7DA1A22-A03F-4328-962E-38C7E8C592D2}" destId="{4D62D715-907D-4CA6-BFFA-AD6C9C5A4801}" srcOrd="2" destOrd="0" presId="urn:microsoft.com/office/officeart/2005/8/layout/vList2"/>
    <dgm:cxn modelId="{BE7C4D0E-7EF4-49DE-ACB4-C9DD38399983}" type="presParOf" srcId="{A7DA1A22-A03F-4328-962E-38C7E8C592D2}" destId="{39420822-3E20-4EDE-8F78-5530BCACA9E1}" srcOrd="3" destOrd="0" presId="urn:microsoft.com/office/officeart/2005/8/layout/vList2"/>
    <dgm:cxn modelId="{076EF6CA-A23D-4036-9115-B4296B6FC4A3}" type="presParOf" srcId="{A7DA1A22-A03F-4328-962E-38C7E8C592D2}" destId="{FA143FE4-36B0-4BE8-81A5-DFC10055CC0C}" srcOrd="4" destOrd="0" presId="urn:microsoft.com/office/officeart/2005/8/layout/vList2"/>
    <dgm:cxn modelId="{FC5445C6-9684-4733-BC09-23649A71CE63}" type="presParOf" srcId="{A7DA1A22-A03F-4328-962E-38C7E8C592D2}" destId="{D4D77895-6A39-4AB6-B738-4AED4945DA86}" srcOrd="5" destOrd="0" presId="urn:microsoft.com/office/officeart/2005/8/layout/vList2"/>
    <dgm:cxn modelId="{D9F8B32D-BC7E-4065-8D43-D17C1A3A5EB7}" type="presParOf" srcId="{A7DA1A22-A03F-4328-962E-38C7E8C592D2}" destId="{0EC4E2AF-8F7C-4D4C-85B5-55F4E13A76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C5C641-52CF-4190-8EB3-02CEC27091C9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175124ED-0EB0-4458-8BDE-117BD8C374C3}">
      <dgm:prSet/>
      <dgm:spPr/>
      <dgm:t>
        <a:bodyPr/>
        <a:lstStyle/>
        <a:p>
          <a:pPr algn="ctr" rtl="0"/>
          <a:r>
            <a:rPr lang="nl-NL" smtClean="0"/>
            <a:t>Secundaire geslachtskenmerken</a:t>
          </a:r>
          <a:endParaRPr lang="nl-NL"/>
        </a:p>
      </dgm:t>
    </dgm:pt>
    <dgm:pt modelId="{7BC3719C-F126-41E6-8B66-1315C608EC8E}" type="parTrans" cxnId="{489BD538-7261-4E00-AF9A-8C2CCE3E6D2C}">
      <dgm:prSet/>
      <dgm:spPr/>
      <dgm:t>
        <a:bodyPr/>
        <a:lstStyle/>
        <a:p>
          <a:endParaRPr lang="nl-NL"/>
        </a:p>
      </dgm:t>
    </dgm:pt>
    <dgm:pt modelId="{DAA9C281-6172-4C5F-8AE8-EC68E9E4FA71}" type="sibTrans" cxnId="{489BD538-7261-4E00-AF9A-8C2CCE3E6D2C}">
      <dgm:prSet/>
      <dgm:spPr/>
      <dgm:t>
        <a:bodyPr/>
        <a:lstStyle/>
        <a:p>
          <a:endParaRPr lang="nl-NL"/>
        </a:p>
      </dgm:t>
    </dgm:pt>
    <dgm:pt modelId="{A47CBB46-E9FE-4909-8BB7-9A28BC187727}" type="pres">
      <dgm:prSet presAssocID="{79C5C641-52CF-4190-8EB3-02CEC27091C9}" presName="linear" presStyleCnt="0">
        <dgm:presLayoutVars>
          <dgm:animLvl val="lvl"/>
          <dgm:resizeHandles val="exact"/>
        </dgm:presLayoutVars>
      </dgm:prSet>
      <dgm:spPr/>
    </dgm:pt>
    <dgm:pt modelId="{50B11489-9528-498B-86BC-EAE9A9F02DF5}" type="pres">
      <dgm:prSet presAssocID="{175124ED-0EB0-4458-8BDE-117BD8C374C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89BD538-7261-4E00-AF9A-8C2CCE3E6D2C}" srcId="{79C5C641-52CF-4190-8EB3-02CEC27091C9}" destId="{175124ED-0EB0-4458-8BDE-117BD8C374C3}" srcOrd="0" destOrd="0" parTransId="{7BC3719C-F126-41E6-8B66-1315C608EC8E}" sibTransId="{DAA9C281-6172-4C5F-8AE8-EC68E9E4FA71}"/>
    <dgm:cxn modelId="{21FBB241-E880-4C70-BA89-BD099DD662D8}" type="presOf" srcId="{175124ED-0EB0-4458-8BDE-117BD8C374C3}" destId="{50B11489-9528-498B-86BC-EAE9A9F02DF5}" srcOrd="0" destOrd="0" presId="urn:microsoft.com/office/officeart/2005/8/layout/vList2"/>
    <dgm:cxn modelId="{C3DADCE0-DCB4-4B0F-8974-66732C74E03E}" type="presOf" srcId="{79C5C641-52CF-4190-8EB3-02CEC27091C9}" destId="{A47CBB46-E9FE-4909-8BB7-9A28BC187727}" srcOrd="0" destOrd="0" presId="urn:microsoft.com/office/officeart/2005/8/layout/vList2"/>
    <dgm:cxn modelId="{10E1EC23-B862-4141-9660-D0ACB0C8A9FC}" type="presParOf" srcId="{A47CBB46-E9FE-4909-8BB7-9A28BC187727}" destId="{50B11489-9528-498B-86BC-EAE9A9F02D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95B4AE-BE9D-4635-80E2-1BAC4C8088FB}" type="doc">
      <dgm:prSet loTypeId="urn:microsoft.com/office/officeart/2005/8/layout/vList4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F8BC78A-ED58-40FC-AA6D-FD44D10D97AE}">
      <dgm:prSet/>
      <dgm:spPr/>
      <dgm:t>
        <a:bodyPr/>
        <a:lstStyle/>
        <a:p>
          <a:pPr rtl="0"/>
          <a:r>
            <a:rPr lang="nl-NL" dirty="0" smtClean="0"/>
            <a:t>Jongen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schaamhaar, okselhaar, gezichtshaar, lagere stem, bredere schouders meer gespierd</a:t>
          </a:r>
          <a:endParaRPr lang="nl-NL" dirty="0"/>
        </a:p>
      </dgm:t>
    </dgm:pt>
    <dgm:pt modelId="{C9070A6C-7231-49E0-B93A-D0B702184CAE}" type="parTrans" cxnId="{A7FEB6A5-4E19-430F-8EA8-BB042635E1CA}">
      <dgm:prSet/>
      <dgm:spPr/>
      <dgm:t>
        <a:bodyPr/>
        <a:lstStyle/>
        <a:p>
          <a:endParaRPr lang="nl-NL"/>
        </a:p>
      </dgm:t>
    </dgm:pt>
    <dgm:pt modelId="{72BFDB46-73F1-4E11-A9C6-EE1D7425BF8D}" type="sibTrans" cxnId="{A7FEB6A5-4E19-430F-8EA8-BB042635E1CA}">
      <dgm:prSet/>
      <dgm:spPr/>
      <dgm:t>
        <a:bodyPr/>
        <a:lstStyle/>
        <a:p>
          <a:endParaRPr lang="nl-NL"/>
        </a:p>
      </dgm:t>
    </dgm:pt>
    <dgm:pt modelId="{CABC6C7B-4D76-46E1-A66C-8D39951615B4}">
      <dgm:prSet/>
      <dgm:spPr/>
      <dgm:t>
        <a:bodyPr/>
        <a:lstStyle/>
        <a:p>
          <a:pPr rtl="0"/>
          <a:r>
            <a:rPr lang="nl-NL" smtClean="0"/>
            <a:t>Meisje </a:t>
          </a:r>
          <a:r>
            <a:rPr lang="nl-NL" smtClean="0">
              <a:sym typeface="Wingdings"/>
            </a:rPr>
            <a:t></a:t>
          </a:r>
          <a:r>
            <a:rPr lang="nl-NL" smtClean="0"/>
            <a:t> schaamhaar, okselhaar, borsten, meer onderhuids vet, rondere heupen, breder bekken</a:t>
          </a:r>
          <a:endParaRPr lang="nl-NL"/>
        </a:p>
      </dgm:t>
    </dgm:pt>
    <dgm:pt modelId="{A17C01D8-31D1-4E8C-8D28-3338190510FE}" type="parTrans" cxnId="{9B00C2CB-7224-4638-8FCD-42593F31610C}">
      <dgm:prSet/>
      <dgm:spPr/>
      <dgm:t>
        <a:bodyPr/>
        <a:lstStyle/>
        <a:p>
          <a:endParaRPr lang="nl-NL"/>
        </a:p>
      </dgm:t>
    </dgm:pt>
    <dgm:pt modelId="{AB8C0DBD-4100-4566-B2E6-20B8FCE86578}" type="sibTrans" cxnId="{9B00C2CB-7224-4638-8FCD-42593F31610C}">
      <dgm:prSet/>
      <dgm:spPr/>
      <dgm:t>
        <a:bodyPr/>
        <a:lstStyle/>
        <a:p>
          <a:endParaRPr lang="nl-NL"/>
        </a:p>
      </dgm:t>
    </dgm:pt>
    <dgm:pt modelId="{D9815316-E66D-4032-BBC9-1AC632F8826F}" type="pres">
      <dgm:prSet presAssocID="{ED95B4AE-BE9D-4635-80E2-1BAC4C8088FB}" presName="linear" presStyleCnt="0">
        <dgm:presLayoutVars>
          <dgm:dir/>
          <dgm:resizeHandles val="exact"/>
        </dgm:presLayoutVars>
      </dgm:prSet>
      <dgm:spPr/>
    </dgm:pt>
    <dgm:pt modelId="{5B7EBE16-D3E4-4EF8-B7D4-CC7D459AF3F0}" type="pres">
      <dgm:prSet presAssocID="{7F8BC78A-ED58-40FC-AA6D-FD44D10D97AE}" presName="comp" presStyleCnt="0"/>
      <dgm:spPr/>
    </dgm:pt>
    <dgm:pt modelId="{CDD63152-C098-44DA-9F74-06FE38401D2F}" type="pres">
      <dgm:prSet presAssocID="{7F8BC78A-ED58-40FC-AA6D-FD44D10D97AE}" presName="box" presStyleLbl="node1" presStyleIdx="0" presStyleCnt="2"/>
      <dgm:spPr/>
    </dgm:pt>
    <dgm:pt modelId="{E82B5E85-4B1D-4A30-BB33-4C8B9B89178C}" type="pres">
      <dgm:prSet presAssocID="{7F8BC78A-ED58-40FC-AA6D-FD44D10D97AE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F431305-287E-4DFD-94C7-0BA0D9A681E0}" type="pres">
      <dgm:prSet presAssocID="{7F8BC78A-ED58-40FC-AA6D-FD44D10D97AE}" presName="text" presStyleLbl="node1" presStyleIdx="0" presStyleCnt="2">
        <dgm:presLayoutVars>
          <dgm:bulletEnabled val="1"/>
        </dgm:presLayoutVars>
      </dgm:prSet>
      <dgm:spPr/>
    </dgm:pt>
    <dgm:pt modelId="{F55F7BAF-E13E-46E4-ABDD-83D90890D0C9}" type="pres">
      <dgm:prSet presAssocID="{72BFDB46-73F1-4E11-A9C6-EE1D7425BF8D}" presName="spacer" presStyleCnt="0"/>
      <dgm:spPr/>
    </dgm:pt>
    <dgm:pt modelId="{B54A0934-114A-4165-AB34-57AB25CEA0C7}" type="pres">
      <dgm:prSet presAssocID="{CABC6C7B-4D76-46E1-A66C-8D39951615B4}" presName="comp" presStyleCnt="0"/>
      <dgm:spPr/>
    </dgm:pt>
    <dgm:pt modelId="{67B56EBD-9395-48CB-92C1-74BE07A4D6FE}" type="pres">
      <dgm:prSet presAssocID="{CABC6C7B-4D76-46E1-A66C-8D39951615B4}" presName="box" presStyleLbl="node1" presStyleIdx="1" presStyleCnt="2"/>
      <dgm:spPr/>
    </dgm:pt>
    <dgm:pt modelId="{FF0B6D0B-43B7-438D-9070-971CB2272A56}" type="pres">
      <dgm:prSet presAssocID="{CABC6C7B-4D76-46E1-A66C-8D39951615B4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4DEB30F-94E5-4900-8BA8-F1EF70831C07}" type="pres">
      <dgm:prSet presAssocID="{CABC6C7B-4D76-46E1-A66C-8D39951615B4}" presName="text" presStyleLbl="node1" presStyleIdx="1" presStyleCnt="2">
        <dgm:presLayoutVars>
          <dgm:bulletEnabled val="1"/>
        </dgm:presLayoutVars>
      </dgm:prSet>
      <dgm:spPr/>
    </dgm:pt>
  </dgm:ptLst>
  <dgm:cxnLst>
    <dgm:cxn modelId="{F382A10D-2F53-44BD-BD08-90755867B35F}" type="presOf" srcId="{7F8BC78A-ED58-40FC-AA6D-FD44D10D97AE}" destId="{5F431305-287E-4DFD-94C7-0BA0D9A681E0}" srcOrd="1" destOrd="0" presId="urn:microsoft.com/office/officeart/2005/8/layout/vList4"/>
    <dgm:cxn modelId="{A7FEB6A5-4E19-430F-8EA8-BB042635E1CA}" srcId="{ED95B4AE-BE9D-4635-80E2-1BAC4C8088FB}" destId="{7F8BC78A-ED58-40FC-AA6D-FD44D10D97AE}" srcOrd="0" destOrd="0" parTransId="{C9070A6C-7231-49E0-B93A-D0B702184CAE}" sibTransId="{72BFDB46-73F1-4E11-A9C6-EE1D7425BF8D}"/>
    <dgm:cxn modelId="{9B00C2CB-7224-4638-8FCD-42593F31610C}" srcId="{ED95B4AE-BE9D-4635-80E2-1BAC4C8088FB}" destId="{CABC6C7B-4D76-46E1-A66C-8D39951615B4}" srcOrd="1" destOrd="0" parTransId="{A17C01D8-31D1-4E8C-8D28-3338190510FE}" sibTransId="{AB8C0DBD-4100-4566-B2E6-20B8FCE86578}"/>
    <dgm:cxn modelId="{3639BBBA-9550-4086-B0CE-50A9CF2EF0DA}" type="presOf" srcId="{CABC6C7B-4D76-46E1-A66C-8D39951615B4}" destId="{F4DEB30F-94E5-4900-8BA8-F1EF70831C07}" srcOrd="1" destOrd="0" presId="urn:microsoft.com/office/officeart/2005/8/layout/vList4"/>
    <dgm:cxn modelId="{E32EE20C-ABE2-4B66-8F6A-4090B213E9AD}" type="presOf" srcId="{ED95B4AE-BE9D-4635-80E2-1BAC4C8088FB}" destId="{D9815316-E66D-4032-BBC9-1AC632F8826F}" srcOrd="0" destOrd="0" presId="urn:microsoft.com/office/officeart/2005/8/layout/vList4"/>
    <dgm:cxn modelId="{82F451C3-AA8D-4928-9BBA-45A75B309523}" type="presOf" srcId="{7F8BC78A-ED58-40FC-AA6D-FD44D10D97AE}" destId="{CDD63152-C098-44DA-9F74-06FE38401D2F}" srcOrd="0" destOrd="0" presId="urn:microsoft.com/office/officeart/2005/8/layout/vList4"/>
    <dgm:cxn modelId="{80CF0640-282A-4F72-82AA-1224B1F71C74}" type="presOf" srcId="{CABC6C7B-4D76-46E1-A66C-8D39951615B4}" destId="{67B56EBD-9395-48CB-92C1-74BE07A4D6FE}" srcOrd="0" destOrd="0" presId="urn:microsoft.com/office/officeart/2005/8/layout/vList4"/>
    <dgm:cxn modelId="{C65E0686-7CAF-4BEF-89CD-29ECFA69D658}" type="presParOf" srcId="{D9815316-E66D-4032-BBC9-1AC632F8826F}" destId="{5B7EBE16-D3E4-4EF8-B7D4-CC7D459AF3F0}" srcOrd="0" destOrd="0" presId="urn:microsoft.com/office/officeart/2005/8/layout/vList4"/>
    <dgm:cxn modelId="{6C45A65A-88EF-4584-BFF5-4B18E71316BC}" type="presParOf" srcId="{5B7EBE16-D3E4-4EF8-B7D4-CC7D459AF3F0}" destId="{CDD63152-C098-44DA-9F74-06FE38401D2F}" srcOrd="0" destOrd="0" presId="urn:microsoft.com/office/officeart/2005/8/layout/vList4"/>
    <dgm:cxn modelId="{2A971B2E-7375-49E7-BE60-0DEB6B3F4CCB}" type="presParOf" srcId="{5B7EBE16-D3E4-4EF8-B7D4-CC7D459AF3F0}" destId="{E82B5E85-4B1D-4A30-BB33-4C8B9B89178C}" srcOrd="1" destOrd="0" presId="urn:microsoft.com/office/officeart/2005/8/layout/vList4"/>
    <dgm:cxn modelId="{F6CA6466-D5F9-43F2-B886-2AFAC26DCE25}" type="presParOf" srcId="{5B7EBE16-D3E4-4EF8-B7D4-CC7D459AF3F0}" destId="{5F431305-287E-4DFD-94C7-0BA0D9A681E0}" srcOrd="2" destOrd="0" presId="urn:microsoft.com/office/officeart/2005/8/layout/vList4"/>
    <dgm:cxn modelId="{A62ABD91-F217-40B0-8246-D56263D035E3}" type="presParOf" srcId="{D9815316-E66D-4032-BBC9-1AC632F8826F}" destId="{F55F7BAF-E13E-46E4-ABDD-83D90890D0C9}" srcOrd="1" destOrd="0" presId="urn:microsoft.com/office/officeart/2005/8/layout/vList4"/>
    <dgm:cxn modelId="{9FFA5F14-DC82-4FBE-8BC3-CC6F90B8ED4B}" type="presParOf" srcId="{D9815316-E66D-4032-BBC9-1AC632F8826F}" destId="{B54A0934-114A-4165-AB34-57AB25CEA0C7}" srcOrd="2" destOrd="0" presId="urn:microsoft.com/office/officeart/2005/8/layout/vList4"/>
    <dgm:cxn modelId="{3DC3C75F-480A-45CC-8E2A-4EEDC703C068}" type="presParOf" srcId="{B54A0934-114A-4165-AB34-57AB25CEA0C7}" destId="{67B56EBD-9395-48CB-92C1-74BE07A4D6FE}" srcOrd="0" destOrd="0" presId="urn:microsoft.com/office/officeart/2005/8/layout/vList4"/>
    <dgm:cxn modelId="{D7C4132E-27EA-4890-8C0C-61B648876EC5}" type="presParOf" srcId="{B54A0934-114A-4165-AB34-57AB25CEA0C7}" destId="{FF0B6D0B-43B7-438D-9070-971CB2272A56}" srcOrd="1" destOrd="0" presId="urn:microsoft.com/office/officeart/2005/8/layout/vList4"/>
    <dgm:cxn modelId="{63FB71C4-504F-41AB-8E1F-A1F71C6237FA}" type="presParOf" srcId="{B54A0934-114A-4165-AB34-57AB25CEA0C7}" destId="{F4DEB30F-94E5-4900-8BA8-F1EF70831C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85EDCE-B5D7-4148-8721-A04FA064EE2B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2C9318BC-DA79-4F1B-AC99-466D9B45310A}">
      <dgm:prSet/>
      <dgm:spPr/>
      <dgm:t>
        <a:bodyPr/>
        <a:lstStyle/>
        <a:p>
          <a:pPr algn="ctr" rtl="0"/>
          <a:r>
            <a:rPr lang="nl-NL" dirty="0" smtClean="0"/>
            <a:t>Van jongen tot man</a:t>
          </a:r>
          <a:endParaRPr lang="nl-NL" dirty="0"/>
        </a:p>
      </dgm:t>
    </dgm:pt>
    <dgm:pt modelId="{A09A5E98-9392-44E4-BF6C-CF87AD6F4E0C}" type="parTrans" cxnId="{8A246290-E08C-45E0-B3B0-C572B8BBEC26}">
      <dgm:prSet/>
      <dgm:spPr/>
      <dgm:t>
        <a:bodyPr/>
        <a:lstStyle/>
        <a:p>
          <a:endParaRPr lang="nl-NL"/>
        </a:p>
      </dgm:t>
    </dgm:pt>
    <dgm:pt modelId="{56CCB44C-969C-4EEB-9E99-0F08D7C5F2A4}" type="sibTrans" cxnId="{8A246290-E08C-45E0-B3B0-C572B8BBEC26}">
      <dgm:prSet/>
      <dgm:spPr/>
      <dgm:t>
        <a:bodyPr/>
        <a:lstStyle/>
        <a:p>
          <a:endParaRPr lang="nl-NL"/>
        </a:p>
      </dgm:t>
    </dgm:pt>
    <dgm:pt modelId="{E18D725D-0F4D-461B-87B5-55A0204D8B8D}" type="pres">
      <dgm:prSet presAssocID="{E585EDCE-B5D7-4148-8721-A04FA064EE2B}" presName="linear" presStyleCnt="0">
        <dgm:presLayoutVars>
          <dgm:animLvl val="lvl"/>
          <dgm:resizeHandles val="exact"/>
        </dgm:presLayoutVars>
      </dgm:prSet>
      <dgm:spPr/>
    </dgm:pt>
    <dgm:pt modelId="{6AB2279B-0932-4197-AA48-C4400C634158}" type="pres">
      <dgm:prSet presAssocID="{2C9318BC-DA79-4F1B-AC99-466D9B45310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0754B82-A785-45E0-ADEC-275F0CE000E5}" type="presOf" srcId="{2C9318BC-DA79-4F1B-AC99-466D9B45310A}" destId="{6AB2279B-0932-4197-AA48-C4400C634158}" srcOrd="0" destOrd="0" presId="urn:microsoft.com/office/officeart/2005/8/layout/vList2"/>
    <dgm:cxn modelId="{8A246290-E08C-45E0-B3B0-C572B8BBEC26}" srcId="{E585EDCE-B5D7-4148-8721-A04FA064EE2B}" destId="{2C9318BC-DA79-4F1B-AC99-466D9B45310A}" srcOrd="0" destOrd="0" parTransId="{A09A5E98-9392-44E4-BF6C-CF87AD6F4E0C}" sibTransId="{56CCB44C-969C-4EEB-9E99-0F08D7C5F2A4}"/>
    <dgm:cxn modelId="{CC6FA0F7-700E-42AC-AE3D-2A5E624D59E3}" type="presOf" srcId="{E585EDCE-B5D7-4148-8721-A04FA064EE2B}" destId="{E18D725D-0F4D-461B-87B5-55A0204D8B8D}" srcOrd="0" destOrd="0" presId="urn:microsoft.com/office/officeart/2005/8/layout/vList2"/>
    <dgm:cxn modelId="{4C7EA4AF-2E16-4209-88F0-300205DC6496}" type="presParOf" srcId="{E18D725D-0F4D-461B-87B5-55A0204D8B8D}" destId="{6AB2279B-0932-4197-AA48-C4400C6341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9E9A32-DC72-4AB5-95E1-82F28FB700D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0D89BCE-E865-4B2C-9134-9BF8C9230C29}">
      <dgm:prSet/>
      <dgm:spPr/>
      <dgm:t>
        <a:bodyPr/>
        <a:lstStyle/>
        <a:p>
          <a:pPr algn="ctr" rtl="0"/>
          <a:r>
            <a:rPr lang="nl-NL" dirty="0" smtClean="0"/>
            <a:t>Orgaantje onder de hersenen maakt een hormoon</a:t>
          </a:r>
          <a:endParaRPr lang="nl-NL" dirty="0"/>
        </a:p>
      </dgm:t>
    </dgm:pt>
    <dgm:pt modelId="{A859764A-19CA-4B26-8395-EB6CBA1FCEE7}" type="parTrans" cxnId="{D24D44EF-3D5B-49FD-9CCE-022B791E176D}">
      <dgm:prSet/>
      <dgm:spPr/>
      <dgm:t>
        <a:bodyPr/>
        <a:lstStyle/>
        <a:p>
          <a:pPr algn="ctr"/>
          <a:endParaRPr lang="nl-NL"/>
        </a:p>
      </dgm:t>
    </dgm:pt>
    <dgm:pt modelId="{56BE0139-D6B8-4B04-A2A3-DE04A67A99E9}" type="sibTrans" cxnId="{D24D44EF-3D5B-49FD-9CCE-022B791E176D}">
      <dgm:prSet/>
      <dgm:spPr/>
      <dgm:t>
        <a:bodyPr/>
        <a:lstStyle/>
        <a:p>
          <a:pPr algn="ctr"/>
          <a:endParaRPr lang="nl-NL"/>
        </a:p>
      </dgm:t>
    </dgm:pt>
    <dgm:pt modelId="{0E0E9017-BDC4-4369-B98E-56DDE281298C}">
      <dgm:prSet/>
      <dgm:spPr/>
      <dgm:t>
        <a:bodyPr/>
        <a:lstStyle/>
        <a:p>
          <a:pPr algn="ctr" rtl="0"/>
          <a:r>
            <a:rPr lang="nl-NL" smtClean="0"/>
            <a:t>Komt via bloed in de teelballen</a:t>
          </a:r>
          <a:endParaRPr lang="nl-NL"/>
        </a:p>
      </dgm:t>
    </dgm:pt>
    <dgm:pt modelId="{D0A74D70-E40E-4882-92AD-ABB1673398FC}" type="parTrans" cxnId="{C835E6CC-D5E6-442C-AF4B-4D4D7D4F2D8F}">
      <dgm:prSet/>
      <dgm:spPr/>
      <dgm:t>
        <a:bodyPr/>
        <a:lstStyle/>
        <a:p>
          <a:pPr algn="ctr"/>
          <a:endParaRPr lang="nl-NL"/>
        </a:p>
      </dgm:t>
    </dgm:pt>
    <dgm:pt modelId="{DEFC7BD4-D6D7-430F-A361-03AC24FF88CB}" type="sibTrans" cxnId="{C835E6CC-D5E6-442C-AF4B-4D4D7D4F2D8F}">
      <dgm:prSet/>
      <dgm:spPr/>
      <dgm:t>
        <a:bodyPr/>
        <a:lstStyle/>
        <a:p>
          <a:pPr algn="ctr"/>
          <a:endParaRPr lang="nl-NL"/>
        </a:p>
      </dgm:t>
    </dgm:pt>
    <dgm:pt modelId="{D155B038-F5DF-4154-8E44-B50F073CE7C6}">
      <dgm:prSet/>
      <dgm:spPr/>
      <dgm:t>
        <a:bodyPr/>
        <a:lstStyle/>
        <a:p>
          <a:pPr algn="ctr" rtl="0"/>
          <a:r>
            <a:rPr lang="nl-NL" smtClean="0"/>
            <a:t>Teelballen gaan testosteron maken</a:t>
          </a:r>
          <a:endParaRPr lang="nl-NL"/>
        </a:p>
      </dgm:t>
    </dgm:pt>
    <dgm:pt modelId="{1B5A275E-28C7-44D4-8BFF-C400267489C9}" type="parTrans" cxnId="{D8E12E17-C7B5-4973-8812-623239D5154E}">
      <dgm:prSet/>
      <dgm:spPr/>
      <dgm:t>
        <a:bodyPr/>
        <a:lstStyle/>
        <a:p>
          <a:pPr algn="ctr"/>
          <a:endParaRPr lang="nl-NL"/>
        </a:p>
      </dgm:t>
    </dgm:pt>
    <dgm:pt modelId="{3EC90857-0547-4979-A604-83E0DD7E4C15}" type="sibTrans" cxnId="{D8E12E17-C7B5-4973-8812-623239D5154E}">
      <dgm:prSet/>
      <dgm:spPr/>
      <dgm:t>
        <a:bodyPr/>
        <a:lstStyle/>
        <a:p>
          <a:pPr algn="ctr"/>
          <a:endParaRPr lang="nl-NL"/>
        </a:p>
      </dgm:t>
    </dgm:pt>
    <dgm:pt modelId="{5A624D08-56B0-4811-A6C4-CE288F44D97E}">
      <dgm:prSet/>
      <dgm:spPr/>
      <dgm:t>
        <a:bodyPr/>
        <a:lstStyle/>
        <a:p>
          <a:pPr algn="ctr" rtl="0"/>
          <a:r>
            <a:rPr lang="nl-NL" dirty="0" smtClean="0"/>
            <a:t>Testosteron is het mannelijk geslachtshormoon</a:t>
          </a:r>
          <a:endParaRPr lang="nl-NL" dirty="0"/>
        </a:p>
      </dgm:t>
    </dgm:pt>
    <dgm:pt modelId="{1B72442E-F36E-40A8-937D-1A07FD1DA436}" type="parTrans" cxnId="{6BAE1F47-5492-4422-B545-8703CF87610A}">
      <dgm:prSet/>
      <dgm:spPr/>
      <dgm:t>
        <a:bodyPr/>
        <a:lstStyle/>
        <a:p>
          <a:pPr algn="ctr"/>
          <a:endParaRPr lang="nl-NL"/>
        </a:p>
      </dgm:t>
    </dgm:pt>
    <dgm:pt modelId="{B83A97D9-EE7F-4B83-BE94-ADFA77AE4916}" type="sibTrans" cxnId="{6BAE1F47-5492-4422-B545-8703CF87610A}">
      <dgm:prSet/>
      <dgm:spPr/>
      <dgm:t>
        <a:bodyPr/>
        <a:lstStyle/>
        <a:p>
          <a:pPr algn="ctr"/>
          <a:endParaRPr lang="nl-NL"/>
        </a:p>
      </dgm:t>
    </dgm:pt>
    <dgm:pt modelId="{BAEA4CD3-AE4E-453B-BFF9-D4105C1D9C30}">
      <dgm:prSet/>
      <dgm:spPr/>
      <dgm:t>
        <a:bodyPr/>
        <a:lstStyle/>
        <a:p>
          <a:pPr algn="ctr" rtl="0"/>
          <a:r>
            <a:rPr lang="nl-NL" dirty="0" smtClean="0"/>
            <a:t>Zorgt voor de secundaire geslachtskenmerken</a:t>
          </a:r>
          <a:endParaRPr lang="nl-NL" dirty="0"/>
        </a:p>
      </dgm:t>
    </dgm:pt>
    <dgm:pt modelId="{DA2AAB5F-AFC3-49A6-974D-9DDE5810137B}" type="parTrans" cxnId="{CA22E936-B07F-4A71-A7B8-A78630A3A931}">
      <dgm:prSet/>
      <dgm:spPr/>
      <dgm:t>
        <a:bodyPr/>
        <a:lstStyle/>
        <a:p>
          <a:endParaRPr lang="nl-NL"/>
        </a:p>
      </dgm:t>
    </dgm:pt>
    <dgm:pt modelId="{2311E136-2711-4015-95BF-714AB3C7102D}" type="sibTrans" cxnId="{CA22E936-B07F-4A71-A7B8-A78630A3A931}">
      <dgm:prSet/>
      <dgm:spPr/>
      <dgm:t>
        <a:bodyPr/>
        <a:lstStyle/>
        <a:p>
          <a:endParaRPr lang="nl-NL"/>
        </a:p>
      </dgm:t>
    </dgm:pt>
    <dgm:pt modelId="{7D8FC36A-62CF-40B3-951D-FE1E387E7835}" type="pres">
      <dgm:prSet presAssocID="{E39E9A32-DC72-4AB5-95E1-82F28FB700DB}" presName="linear" presStyleCnt="0">
        <dgm:presLayoutVars>
          <dgm:animLvl val="lvl"/>
          <dgm:resizeHandles val="exact"/>
        </dgm:presLayoutVars>
      </dgm:prSet>
      <dgm:spPr/>
    </dgm:pt>
    <dgm:pt modelId="{157D49F4-274E-4912-BE39-689C1C916FD5}" type="pres">
      <dgm:prSet presAssocID="{70D89BCE-E865-4B2C-9134-9BF8C9230C2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1DA6C79-17F5-479B-B506-F28F46525C25}" type="pres">
      <dgm:prSet presAssocID="{56BE0139-D6B8-4B04-A2A3-DE04A67A99E9}" presName="spacer" presStyleCnt="0"/>
      <dgm:spPr/>
    </dgm:pt>
    <dgm:pt modelId="{BB3A0F0D-AEE9-483D-943A-F0196BB47B20}" type="pres">
      <dgm:prSet presAssocID="{0E0E9017-BDC4-4369-B98E-56DDE281298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A198D7E-3A1E-4AF0-B880-FBBE3F74BCDD}" type="pres">
      <dgm:prSet presAssocID="{DEFC7BD4-D6D7-430F-A361-03AC24FF88CB}" presName="spacer" presStyleCnt="0"/>
      <dgm:spPr/>
    </dgm:pt>
    <dgm:pt modelId="{9F78F018-6423-4623-A213-40827815D03B}" type="pres">
      <dgm:prSet presAssocID="{D155B038-F5DF-4154-8E44-B50F073CE7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69B8769-ADE8-4AD7-9A33-E9001186515C}" type="pres">
      <dgm:prSet presAssocID="{3EC90857-0547-4979-A604-83E0DD7E4C15}" presName="spacer" presStyleCnt="0"/>
      <dgm:spPr/>
    </dgm:pt>
    <dgm:pt modelId="{9A3FF520-C375-44C6-84EE-171B8EA1EF98}" type="pres">
      <dgm:prSet presAssocID="{5A624D08-56B0-4811-A6C4-CE288F44D97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6BB9278-A5BA-4311-871C-13DB247A28EF}" type="pres">
      <dgm:prSet presAssocID="{B83A97D9-EE7F-4B83-BE94-ADFA77AE4916}" presName="spacer" presStyleCnt="0"/>
      <dgm:spPr/>
    </dgm:pt>
    <dgm:pt modelId="{873DCADB-FDA3-4F39-87C7-DAA93E905EE0}" type="pres">
      <dgm:prSet presAssocID="{BAEA4CD3-AE4E-453B-BFF9-D4105C1D9C3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A22E936-B07F-4A71-A7B8-A78630A3A931}" srcId="{E39E9A32-DC72-4AB5-95E1-82F28FB700DB}" destId="{BAEA4CD3-AE4E-453B-BFF9-D4105C1D9C30}" srcOrd="4" destOrd="0" parTransId="{DA2AAB5F-AFC3-49A6-974D-9DDE5810137B}" sibTransId="{2311E136-2711-4015-95BF-714AB3C7102D}"/>
    <dgm:cxn modelId="{594C737D-C83A-4D28-96AE-DC76C7E97D0B}" type="presOf" srcId="{BAEA4CD3-AE4E-453B-BFF9-D4105C1D9C30}" destId="{873DCADB-FDA3-4F39-87C7-DAA93E905EE0}" srcOrd="0" destOrd="0" presId="urn:microsoft.com/office/officeart/2005/8/layout/vList2"/>
    <dgm:cxn modelId="{D8E12E17-C7B5-4973-8812-623239D5154E}" srcId="{E39E9A32-DC72-4AB5-95E1-82F28FB700DB}" destId="{D155B038-F5DF-4154-8E44-B50F073CE7C6}" srcOrd="2" destOrd="0" parTransId="{1B5A275E-28C7-44D4-8BFF-C400267489C9}" sibTransId="{3EC90857-0547-4979-A604-83E0DD7E4C15}"/>
    <dgm:cxn modelId="{6B96B71E-68A9-403B-A661-21179E9B0043}" type="presOf" srcId="{E39E9A32-DC72-4AB5-95E1-82F28FB700DB}" destId="{7D8FC36A-62CF-40B3-951D-FE1E387E7835}" srcOrd="0" destOrd="0" presId="urn:microsoft.com/office/officeart/2005/8/layout/vList2"/>
    <dgm:cxn modelId="{AD43ACE5-4742-4F31-98B0-2CDDA1A3C987}" type="presOf" srcId="{5A624D08-56B0-4811-A6C4-CE288F44D97E}" destId="{9A3FF520-C375-44C6-84EE-171B8EA1EF98}" srcOrd="0" destOrd="0" presId="urn:microsoft.com/office/officeart/2005/8/layout/vList2"/>
    <dgm:cxn modelId="{D24D44EF-3D5B-49FD-9CCE-022B791E176D}" srcId="{E39E9A32-DC72-4AB5-95E1-82F28FB700DB}" destId="{70D89BCE-E865-4B2C-9134-9BF8C9230C29}" srcOrd="0" destOrd="0" parTransId="{A859764A-19CA-4B26-8395-EB6CBA1FCEE7}" sibTransId="{56BE0139-D6B8-4B04-A2A3-DE04A67A99E9}"/>
    <dgm:cxn modelId="{6BAE1F47-5492-4422-B545-8703CF87610A}" srcId="{E39E9A32-DC72-4AB5-95E1-82F28FB700DB}" destId="{5A624D08-56B0-4811-A6C4-CE288F44D97E}" srcOrd="3" destOrd="0" parTransId="{1B72442E-F36E-40A8-937D-1A07FD1DA436}" sibTransId="{B83A97D9-EE7F-4B83-BE94-ADFA77AE4916}"/>
    <dgm:cxn modelId="{63F558E7-8589-4C17-9B7B-C5D0EACD3D9B}" type="presOf" srcId="{70D89BCE-E865-4B2C-9134-9BF8C9230C29}" destId="{157D49F4-274E-4912-BE39-689C1C916FD5}" srcOrd="0" destOrd="0" presId="urn:microsoft.com/office/officeart/2005/8/layout/vList2"/>
    <dgm:cxn modelId="{C835E6CC-D5E6-442C-AF4B-4D4D7D4F2D8F}" srcId="{E39E9A32-DC72-4AB5-95E1-82F28FB700DB}" destId="{0E0E9017-BDC4-4369-B98E-56DDE281298C}" srcOrd="1" destOrd="0" parTransId="{D0A74D70-E40E-4882-92AD-ABB1673398FC}" sibTransId="{DEFC7BD4-D6D7-430F-A361-03AC24FF88CB}"/>
    <dgm:cxn modelId="{2FE58BD0-F60B-44BE-89FD-0437ABB100A9}" type="presOf" srcId="{0E0E9017-BDC4-4369-B98E-56DDE281298C}" destId="{BB3A0F0D-AEE9-483D-943A-F0196BB47B20}" srcOrd="0" destOrd="0" presId="urn:microsoft.com/office/officeart/2005/8/layout/vList2"/>
    <dgm:cxn modelId="{44D744F8-54BD-41FC-AFA8-302FEF49E0A3}" type="presOf" srcId="{D155B038-F5DF-4154-8E44-B50F073CE7C6}" destId="{9F78F018-6423-4623-A213-40827815D03B}" srcOrd="0" destOrd="0" presId="urn:microsoft.com/office/officeart/2005/8/layout/vList2"/>
    <dgm:cxn modelId="{780E0545-3834-43E0-A070-0AAA26B4BEF6}" type="presParOf" srcId="{7D8FC36A-62CF-40B3-951D-FE1E387E7835}" destId="{157D49F4-274E-4912-BE39-689C1C916FD5}" srcOrd="0" destOrd="0" presId="urn:microsoft.com/office/officeart/2005/8/layout/vList2"/>
    <dgm:cxn modelId="{84AFE28C-73B4-4711-81C8-E0DA723C7848}" type="presParOf" srcId="{7D8FC36A-62CF-40B3-951D-FE1E387E7835}" destId="{71DA6C79-17F5-479B-B506-F28F46525C25}" srcOrd="1" destOrd="0" presId="urn:microsoft.com/office/officeart/2005/8/layout/vList2"/>
    <dgm:cxn modelId="{6BA50838-76DD-4DA9-98D5-57015480912B}" type="presParOf" srcId="{7D8FC36A-62CF-40B3-951D-FE1E387E7835}" destId="{BB3A0F0D-AEE9-483D-943A-F0196BB47B20}" srcOrd="2" destOrd="0" presId="urn:microsoft.com/office/officeart/2005/8/layout/vList2"/>
    <dgm:cxn modelId="{B2A7E704-CB72-4887-B4BA-DC36DCE6E533}" type="presParOf" srcId="{7D8FC36A-62CF-40B3-951D-FE1E387E7835}" destId="{0A198D7E-3A1E-4AF0-B880-FBBE3F74BCDD}" srcOrd="3" destOrd="0" presId="urn:microsoft.com/office/officeart/2005/8/layout/vList2"/>
    <dgm:cxn modelId="{6C3F7BC7-76D5-4DF6-A150-0B8F9317F082}" type="presParOf" srcId="{7D8FC36A-62CF-40B3-951D-FE1E387E7835}" destId="{9F78F018-6423-4623-A213-40827815D03B}" srcOrd="4" destOrd="0" presId="urn:microsoft.com/office/officeart/2005/8/layout/vList2"/>
    <dgm:cxn modelId="{553D8B7C-F626-42EE-BDB8-6D015867F7A3}" type="presParOf" srcId="{7D8FC36A-62CF-40B3-951D-FE1E387E7835}" destId="{F69B8769-ADE8-4AD7-9A33-E9001186515C}" srcOrd="5" destOrd="0" presId="urn:microsoft.com/office/officeart/2005/8/layout/vList2"/>
    <dgm:cxn modelId="{B1C7DC0C-AA1F-45E1-B281-EBB32DECE1A4}" type="presParOf" srcId="{7D8FC36A-62CF-40B3-951D-FE1E387E7835}" destId="{9A3FF520-C375-44C6-84EE-171B8EA1EF98}" srcOrd="6" destOrd="0" presId="urn:microsoft.com/office/officeart/2005/8/layout/vList2"/>
    <dgm:cxn modelId="{CB462B4E-ECBF-4CF2-B639-FD5583FA79E0}" type="presParOf" srcId="{7D8FC36A-62CF-40B3-951D-FE1E387E7835}" destId="{56BB9278-A5BA-4311-871C-13DB247A28EF}" srcOrd="7" destOrd="0" presId="urn:microsoft.com/office/officeart/2005/8/layout/vList2"/>
    <dgm:cxn modelId="{D272796D-0933-4A90-9210-D9D9F469B09C}" type="presParOf" srcId="{7D8FC36A-62CF-40B3-951D-FE1E387E7835}" destId="{873DCADB-FDA3-4F39-87C7-DAA93E905EE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74E459-94CB-432F-B41E-051034228F7C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A2D4644D-421E-4BDA-B9DE-A56BB7C1E269}">
      <dgm:prSet/>
      <dgm:spPr/>
      <dgm:t>
        <a:bodyPr/>
        <a:lstStyle/>
        <a:p>
          <a:pPr algn="ctr" rtl="0"/>
          <a:r>
            <a:rPr lang="nl-NL" smtClean="0"/>
            <a:t>Van meisje tot vrouw</a:t>
          </a:r>
          <a:endParaRPr lang="nl-NL"/>
        </a:p>
      </dgm:t>
    </dgm:pt>
    <dgm:pt modelId="{61E475E1-7A72-48EE-838D-A9AC0118C34C}" type="parTrans" cxnId="{442C1A91-AFFD-4CCB-B987-B006BEF43872}">
      <dgm:prSet/>
      <dgm:spPr/>
      <dgm:t>
        <a:bodyPr/>
        <a:lstStyle/>
        <a:p>
          <a:endParaRPr lang="nl-NL"/>
        </a:p>
      </dgm:t>
    </dgm:pt>
    <dgm:pt modelId="{182E2857-C231-4197-8CEF-264ABD7BFE8D}" type="sibTrans" cxnId="{442C1A91-AFFD-4CCB-B987-B006BEF43872}">
      <dgm:prSet/>
      <dgm:spPr/>
      <dgm:t>
        <a:bodyPr/>
        <a:lstStyle/>
        <a:p>
          <a:endParaRPr lang="nl-NL"/>
        </a:p>
      </dgm:t>
    </dgm:pt>
    <dgm:pt modelId="{1AD08D1B-6259-45FE-AD0A-80F7961D262F}" type="pres">
      <dgm:prSet presAssocID="{3374E459-94CB-432F-B41E-051034228F7C}" presName="linear" presStyleCnt="0">
        <dgm:presLayoutVars>
          <dgm:animLvl val="lvl"/>
          <dgm:resizeHandles val="exact"/>
        </dgm:presLayoutVars>
      </dgm:prSet>
      <dgm:spPr/>
    </dgm:pt>
    <dgm:pt modelId="{03070C9C-0107-42FC-ADB1-101F641C58F5}" type="pres">
      <dgm:prSet presAssocID="{A2D4644D-421E-4BDA-B9DE-A56BB7C1E26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FAA8FDB-D548-4231-9FBC-79106387F8DD}" type="presOf" srcId="{A2D4644D-421E-4BDA-B9DE-A56BB7C1E269}" destId="{03070C9C-0107-42FC-ADB1-101F641C58F5}" srcOrd="0" destOrd="0" presId="urn:microsoft.com/office/officeart/2005/8/layout/vList2"/>
    <dgm:cxn modelId="{655D9360-B8B5-45F5-A2F7-56068B1D83B8}" type="presOf" srcId="{3374E459-94CB-432F-B41E-051034228F7C}" destId="{1AD08D1B-6259-45FE-AD0A-80F7961D262F}" srcOrd="0" destOrd="0" presId="urn:microsoft.com/office/officeart/2005/8/layout/vList2"/>
    <dgm:cxn modelId="{442C1A91-AFFD-4CCB-B987-B006BEF43872}" srcId="{3374E459-94CB-432F-B41E-051034228F7C}" destId="{A2D4644D-421E-4BDA-B9DE-A56BB7C1E269}" srcOrd="0" destOrd="0" parTransId="{61E475E1-7A72-48EE-838D-A9AC0118C34C}" sibTransId="{182E2857-C231-4197-8CEF-264ABD7BFE8D}"/>
    <dgm:cxn modelId="{301A832E-1586-456E-A27A-78FDC387A45D}" type="presParOf" srcId="{1AD08D1B-6259-45FE-AD0A-80F7961D262F}" destId="{03070C9C-0107-42FC-ADB1-101F641C58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4EFB7-F18F-48FB-BEF9-DFEF1B0AF38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Wat gebeurt er met jou?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ADFD4-4140-415A-BDC3-75106DEDA18C}">
      <dsp:nvSpPr>
        <dsp:cNvPr id="0" name=""/>
        <dsp:cNvSpPr/>
      </dsp:nvSpPr>
      <dsp:spPr>
        <a:xfrm>
          <a:off x="0" y="45544"/>
          <a:ext cx="4536504" cy="95471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Orgaantje in de hersenen maakt hormoon</a:t>
          </a:r>
          <a:endParaRPr lang="nl-NL" sz="2400" kern="1200" dirty="0"/>
        </a:p>
      </dsp:txBody>
      <dsp:txXfrm>
        <a:off x="46606" y="92150"/>
        <a:ext cx="4443292" cy="861507"/>
      </dsp:txXfrm>
    </dsp:sp>
    <dsp:sp modelId="{F14856D4-47E5-469C-ACFA-EE837AB98CE5}">
      <dsp:nvSpPr>
        <dsp:cNvPr id="0" name=""/>
        <dsp:cNvSpPr/>
      </dsp:nvSpPr>
      <dsp:spPr>
        <a:xfrm>
          <a:off x="0" y="1069384"/>
          <a:ext cx="4536504" cy="95471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Komt via bloed in de eierstokken</a:t>
          </a:r>
          <a:endParaRPr lang="nl-NL" sz="2400" kern="1200"/>
        </a:p>
      </dsp:txBody>
      <dsp:txXfrm>
        <a:off x="46606" y="1115990"/>
        <a:ext cx="4443292" cy="861507"/>
      </dsp:txXfrm>
    </dsp:sp>
    <dsp:sp modelId="{082635E8-51D9-4AD0-B5C2-35E0765678DD}">
      <dsp:nvSpPr>
        <dsp:cNvPr id="0" name=""/>
        <dsp:cNvSpPr/>
      </dsp:nvSpPr>
      <dsp:spPr>
        <a:xfrm>
          <a:off x="0" y="2093224"/>
          <a:ext cx="4536504" cy="95471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Eierstokken gaan oestrogeen maken</a:t>
          </a:r>
          <a:endParaRPr lang="nl-NL" sz="2400" kern="1200"/>
        </a:p>
      </dsp:txBody>
      <dsp:txXfrm>
        <a:off x="46606" y="2139830"/>
        <a:ext cx="4443292" cy="861507"/>
      </dsp:txXfrm>
    </dsp:sp>
    <dsp:sp modelId="{712B5B82-5580-4A93-8167-A006EAB60FAE}">
      <dsp:nvSpPr>
        <dsp:cNvPr id="0" name=""/>
        <dsp:cNvSpPr/>
      </dsp:nvSpPr>
      <dsp:spPr>
        <a:xfrm>
          <a:off x="0" y="3117064"/>
          <a:ext cx="4536504" cy="95471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Oestrogeen is het vrouwelijk geslachtshormoon</a:t>
          </a:r>
          <a:endParaRPr lang="nl-NL" sz="2400" kern="1200"/>
        </a:p>
      </dsp:txBody>
      <dsp:txXfrm>
        <a:off x="46606" y="3163670"/>
        <a:ext cx="4443292" cy="861507"/>
      </dsp:txXfrm>
    </dsp:sp>
    <dsp:sp modelId="{2C19EB17-406A-43DB-999A-DBF82B1C517B}">
      <dsp:nvSpPr>
        <dsp:cNvPr id="0" name=""/>
        <dsp:cNvSpPr/>
      </dsp:nvSpPr>
      <dsp:spPr>
        <a:xfrm>
          <a:off x="0" y="4140904"/>
          <a:ext cx="4536504" cy="95471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Zorgt voor de secundaire gelsachtskenmerken</a:t>
          </a:r>
          <a:endParaRPr lang="nl-NL" sz="2400" kern="1200"/>
        </a:p>
      </dsp:txBody>
      <dsp:txXfrm>
        <a:off x="46606" y="4187510"/>
        <a:ext cx="4443292" cy="8615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9E11F-F5BF-4947-8058-74A693CCD459}">
      <dsp:nvSpPr>
        <dsp:cNvPr id="0" name=""/>
        <dsp:cNvSpPr/>
      </dsp:nvSpPr>
      <dsp:spPr>
        <a:xfrm>
          <a:off x="0" y="103792"/>
          <a:ext cx="8229600" cy="9354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900" kern="1200" smtClean="0"/>
            <a:t>Niet alleen lichamelijke veranderingen</a:t>
          </a:r>
          <a:endParaRPr lang="nl-NL" sz="3900" kern="1200"/>
        </a:p>
      </dsp:txBody>
      <dsp:txXfrm>
        <a:off x="45663" y="149455"/>
        <a:ext cx="8138274" cy="8440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F4595-2142-4728-A3B6-AA013B5DB1E2}">
      <dsp:nvSpPr>
        <dsp:cNvPr id="0" name=""/>
        <dsp:cNvSpPr/>
      </dsp:nvSpPr>
      <dsp:spPr>
        <a:xfrm>
          <a:off x="0" y="652060"/>
          <a:ext cx="4618856" cy="6475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Sociale veranderingen</a:t>
          </a:r>
          <a:endParaRPr lang="nl-NL" sz="2700" kern="1200"/>
        </a:p>
      </dsp:txBody>
      <dsp:txXfrm>
        <a:off x="31613" y="683673"/>
        <a:ext cx="4555630" cy="584369"/>
      </dsp:txXfrm>
    </dsp:sp>
    <dsp:sp modelId="{98E73C5D-678E-40B2-B3EF-7EAA1A98517B}">
      <dsp:nvSpPr>
        <dsp:cNvPr id="0" name=""/>
        <dsp:cNvSpPr/>
      </dsp:nvSpPr>
      <dsp:spPr>
        <a:xfrm>
          <a:off x="0" y="1377415"/>
          <a:ext cx="4618856" cy="6475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Je komt losser van je ouders</a:t>
          </a:r>
          <a:endParaRPr lang="nl-NL" sz="2700" kern="1200"/>
        </a:p>
      </dsp:txBody>
      <dsp:txXfrm>
        <a:off x="31613" y="1409028"/>
        <a:ext cx="4555630" cy="584369"/>
      </dsp:txXfrm>
    </dsp:sp>
    <dsp:sp modelId="{EC502BB6-9419-4FF7-B4A8-E5CABACD9DD3}">
      <dsp:nvSpPr>
        <dsp:cNvPr id="0" name=""/>
        <dsp:cNvSpPr/>
      </dsp:nvSpPr>
      <dsp:spPr>
        <a:xfrm>
          <a:off x="0" y="2102770"/>
          <a:ext cx="4618856" cy="6475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Richt je meer op vriend(</a:t>
          </a:r>
          <a:r>
            <a:rPr lang="nl-NL" sz="2700" kern="1200" dirty="0" err="1" smtClean="0"/>
            <a:t>inn</a:t>
          </a:r>
          <a:r>
            <a:rPr lang="nl-NL" sz="2700" kern="1200" dirty="0" smtClean="0"/>
            <a:t>)en</a:t>
          </a:r>
          <a:endParaRPr lang="nl-NL" sz="2700" kern="1200" dirty="0"/>
        </a:p>
      </dsp:txBody>
      <dsp:txXfrm>
        <a:off x="31613" y="2134383"/>
        <a:ext cx="4555630" cy="584369"/>
      </dsp:txXfrm>
    </dsp:sp>
    <dsp:sp modelId="{C96FA40C-851D-4B2D-97A6-52303C490AEA}">
      <dsp:nvSpPr>
        <dsp:cNvPr id="0" name=""/>
        <dsp:cNvSpPr/>
      </dsp:nvSpPr>
      <dsp:spPr>
        <a:xfrm>
          <a:off x="0" y="2828125"/>
          <a:ext cx="4618856" cy="6475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Geestelijke veranderingen</a:t>
          </a:r>
          <a:endParaRPr lang="nl-NL" sz="2700" kern="1200"/>
        </a:p>
      </dsp:txBody>
      <dsp:txXfrm>
        <a:off x="31613" y="2859738"/>
        <a:ext cx="4555630" cy="584369"/>
      </dsp:txXfrm>
    </dsp:sp>
    <dsp:sp modelId="{7EB1F3F0-6604-4C2F-8423-84C31D6878F9}">
      <dsp:nvSpPr>
        <dsp:cNvPr id="0" name=""/>
        <dsp:cNvSpPr/>
      </dsp:nvSpPr>
      <dsp:spPr>
        <a:xfrm>
          <a:off x="0" y="3553480"/>
          <a:ext cx="4618856" cy="6475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Je krijgt eigen meningen</a:t>
          </a:r>
          <a:endParaRPr lang="nl-NL" sz="2700" kern="1200"/>
        </a:p>
      </dsp:txBody>
      <dsp:txXfrm>
        <a:off x="31613" y="3585093"/>
        <a:ext cx="4555630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F949D-35C0-4006-87F8-378D8F1129BA}">
      <dsp:nvSpPr>
        <dsp:cNvPr id="0" name=""/>
        <dsp:cNvSpPr/>
      </dsp:nvSpPr>
      <dsp:spPr>
        <a:xfrm>
          <a:off x="0" y="46061"/>
          <a:ext cx="8229600" cy="69556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Je verandert in de puberteit</a:t>
          </a:r>
          <a:endParaRPr lang="nl-NL" sz="2900" kern="1200" dirty="0"/>
        </a:p>
      </dsp:txBody>
      <dsp:txXfrm>
        <a:off x="33955" y="80016"/>
        <a:ext cx="8161690" cy="627655"/>
      </dsp:txXfrm>
    </dsp:sp>
    <dsp:sp modelId="{3076F680-3A72-48FB-B9CA-C2AEE6AA6075}">
      <dsp:nvSpPr>
        <dsp:cNvPr id="0" name=""/>
        <dsp:cNvSpPr/>
      </dsp:nvSpPr>
      <dsp:spPr>
        <a:xfrm>
          <a:off x="0" y="825146"/>
          <a:ext cx="8229600" cy="69556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Je wordt geslachtsrijp</a:t>
          </a:r>
          <a:endParaRPr lang="nl-NL" sz="2900" kern="1200"/>
        </a:p>
      </dsp:txBody>
      <dsp:txXfrm>
        <a:off x="33955" y="859101"/>
        <a:ext cx="8161690" cy="627655"/>
      </dsp:txXfrm>
    </dsp:sp>
    <dsp:sp modelId="{119C5AC5-9483-415D-AF16-A35B93751037}">
      <dsp:nvSpPr>
        <dsp:cNvPr id="0" name=""/>
        <dsp:cNvSpPr/>
      </dsp:nvSpPr>
      <dsp:spPr>
        <a:xfrm>
          <a:off x="0" y="1604232"/>
          <a:ext cx="8229600" cy="69556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Kind: alleen </a:t>
          </a:r>
          <a:r>
            <a:rPr lang="nl-NL" sz="2900" u="sng" kern="1200" dirty="0" smtClean="0"/>
            <a:t>primaire</a:t>
          </a:r>
          <a:r>
            <a:rPr lang="nl-NL" sz="2900" kern="1200" dirty="0" smtClean="0"/>
            <a:t> geslachtskenmerken</a:t>
          </a:r>
          <a:endParaRPr lang="nl-NL" sz="2900" kern="1200" dirty="0"/>
        </a:p>
      </dsp:txBody>
      <dsp:txXfrm>
        <a:off x="33955" y="1638187"/>
        <a:ext cx="8161690" cy="627655"/>
      </dsp:txXfrm>
    </dsp:sp>
    <dsp:sp modelId="{AC9BEC30-66FF-44F0-A1BD-AF4004A3353D}">
      <dsp:nvSpPr>
        <dsp:cNvPr id="0" name=""/>
        <dsp:cNvSpPr/>
      </dsp:nvSpPr>
      <dsp:spPr>
        <a:xfrm>
          <a:off x="0" y="2383317"/>
          <a:ext cx="8229600" cy="69556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Pubert: ontwikkelt </a:t>
          </a:r>
          <a:r>
            <a:rPr lang="nl-NL" sz="2900" u="sng" kern="1200" dirty="0" smtClean="0"/>
            <a:t>secundaire</a:t>
          </a:r>
          <a:r>
            <a:rPr lang="nl-NL" sz="2900" kern="1200" dirty="0" smtClean="0"/>
            <a:t> geslachtskenmerken</a:t>
          </a:r>
          <a:endParaRPr lang="nl-NL" sz="2900" kern="1200" dirty="0"/>
        </a:p>
      </dsp:txBody>
      <dsp:txXfrm>
        <a:off x="33955" y="2417272"/>
        <a:ext cx="8161690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06D48-8C62-451A-A953-F0990DA6DFF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Primaire geslachtskenmerken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94F9D-5B32-4A3C-AC5E-8C1A794CFF09}">
      <dsp:nvSpPr>
        <dsp:cNvPr id="0" name=""/>
        <dsp:cNvSpPr/>
      </dsp:nvSpPr>
      <dsp:spPr>
        <a:xfrm>
          <a:off x="0" y="113932"/>
          <a:ext cx="3528392" cy="1113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Bij geboorte: jongen of meisje</a:t>
          </a:r>
          <a:endParaRPr lang="nl-NL" sz="2800" kern="1200" dirty="0"/>
        </a:p>
      </dsp:txBody>
      <dsp:txXfrm>
        <a:off x="54373" y="168305"/>
        <a:ext cx="3419646" cy="1005094"/>
      </dsp:txXfrm>
    </dsp:sp>
    <dsp:sp modelId="{4D62D715-907D-4CA6-BFFA-AD6C9C5A4801}">
      <dsp:nvSpPr>
        <dsp:cNvPr id="0" name=""/>
        <dsp:cNvSpPr/>
      </dsp:nvSpPr>
      <dsp:spPr>
        <a:xfrm>
          <a:off x="0" y="1308412"/>
          <a:ext cx="3528392" cy="1113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Vaststelling: primaire geslachtskenmerken</a:t>
          </a:r>
          <a:endParaRPr lang="nl-NL" sz="2800" kern="1200"/>
        </a:p>
      </dsp:txBody>
      <dsp:txXfrm>
        <a:off x="54373" y="1362785"/>
        <a:ext cx="3419646" cy="1005094"/>
      </dsp:txXfrm>
    </dsp:sp>
    <dsp:sp modelId="{FA143FE4-36B0-4BE8-81A5-DFC10055CC0C}">
      <dsp:nvSpPr>
        <dsp:cNvPr id="0" name=""/>
        <dsp:cNvSpPr/>
      </dsp:nvSpPr>
      <dsp:spPr>
        <a:xfrm>
          <a:off x="0" y="2502892"/>
          <a:ext cx="3528392" cy="1113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Jongen: penis en balzak</a:t>
          </a:r>
          <a:endParaRPr lang="nl-NL" sz="2800" kern="1200"/>
        </a:p>
      </dsp:txBody>
      <dsp:txXfrm>
        <a:off x="54373" y="2557265"/>
        <a:ext cx="3419646" cy="1005094"/>
      </dsp:txXfrm>
    </dsp:sp>
    <dsp:sp modelId="{0EC4E2AF-8F7C-4D4C-85B5-55F4E13A76B1}">
      <dsp:nvSpPr>
        <dsp:cNvPr id="0" name=""/>
        <dsp:cNvSpPr/>
      </dsp:nvSpPr>
      <dsp:spPr>
        <a:xfrm>
          <a:off x="0" y="3697372"/>
          <a:ext cx="3528392" cy="1113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Meisje: schaamlippen en vagina </a:t>
          </a:r>
          <a:endParaRPr lang="nl-NL" sz="2800" kern="1200"/>
        </a:p>
      </dsp:txBody>
      <dsp:txXfrm>
        <a:off x="54373" y="3751745"/>
        <a:ext cx="3419646" cy="1005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11489-9528-498B-86BC-EAE9A9F02DF5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smtClean="0"/>
            <a:t>Secundaire geslachtskenmerken</a:t>
          </a:r>
          <a:endParaRPr lang="nl-NL" sz="4600" kern="1200"/>
        </a:p>
      </dsp:txBody>
      <dsp:txXfrm>
        <a:off x="53859" y="73703"/>
        <a:ext cx="8121882" cy="9955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63152-C098-44DA-9F74-06FE38401D2F}">
      <dsp:nvSpPr>
        <dsp:cNvPr id="0" name=""/>
        <dsp:cNvSpPr/>
      </dsp:nvSpPr>
      <dsp:spPr>
        <a:xfrm>
          <a:off x="0" y="0"/>
          <a:ext cx="7499176" cy="2447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 smtClean="0"/>
            <a:t>Jongen </a:t>
          </a:r>
          <a:r>
            <a:rPr lang="nl-NL" sz="3800" kern="1200" dirty="0" smtClean="0">
              <a:sym typeface="Wingdings"/>
            </a:rPr>
            <a:t></a:t>
          </a:r>
          <a:r>
            <a:rPr lang="nl-NL" sz="3800" kern="1200" dirty="0" smtClean="0"/>
            <a:t> schaamhaar, okselhaar, gezichtshaar, lagere stem, bredere schouders meer gespierd</a:t>
          </a:r>
          <a:endParaRPr lang="nl-NL" sz="3800" kern="1200" dirty="0"/>
        </a:p>
      </dsp:txBody>
      <dsp:txXfrm>
        <a:off x="1744592" y="0"/>
        <a:ext cx="5754583" cy="2447577"/>
      </dsp:txXfrm>
    </dsp:sp>
    <dsp:sp modelId="{E82B5E85-4B1D-4A30-BB33-4C8B9B89178C}">
      <dsp:nvSpPr>
        <dsp:cNvPr id="0" name=""/>
        <dsp:cNvSpPr/>
      </dsp:nvSpPr>
      <dsp:spPr>
        <a:xfrm>
          <a:off x="244757" y="244757"/>
          <a:ext cx="1499835" cy="19580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B56EBD-9395-48CB-92C1-74BE07A4D6FE}">
      <dsp:nvSpPr>
        <dsp:cNvPr id="0" name=""/>
        <dsp:cNvSpPr/>
      </dsp:nvSpPr>
      <dsp:spPr>
        <a:xfrm>
          <a:off x="0" y="2692335"/>
          <a:ext cx="7499176" cy="2447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smtClean="0"/>
            <a:t>Meisje </a:t>
          </a:r>
          <a:r>
            <a:rPr lang="nl-NL" sz="3800" kern="1200" smtClean="0">
              <a:sym typeface="Wingdings"/>
            </a:rPr>
            <a:t></a:t>
          </a:r>
          <a:r>
            <a:rPr lang="nl-NL" sz="3800" kern="1200" smtClean="0"/>
            <a:t> schaamhaar, okselhaar, borsten, meer onderhuids vet, rondere heupen, breder bekken</a:t>
          </a:r>
          <a:endParaRPr lang="nl-NL" sz="3800" kern="1200"/>
        </a:p>
      </dsp:txBody>
      <dsp:txXfrm>
        <a:off x="1744592" y="2692335"/>
        <a:ext cx="5754583" cy="2447577"/>
      </dsp:txXfrm>
    </dsp:sp>
    <dsp:sp modelId="{FF0B6D0B-43B7-438D-9070-971CB2272A56}">
      <dsp:nvSpPr>
        <dsp:cNvPr id="0" name=""/>
        <dsp:cNvSpPr/>
      </dsp:nvSpPr>
      <dsp:spPr>
        <a:xfrm>
          <a:off x="244757" y="2937093"/>
          <a:ext cx="1499835" cy="19580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2279B-0932-4197-AA48-C4400C63415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Van jongen tot man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D49F4-274E-4912-BE39-689C1C916FD5}">
      <dsp:nvSpPr>
        <dsp:cNvPr id="0" name=""/>
        <dsp:cNvSpPr/>
      </dsp:nvSpPr>
      <dsp:spPr>
        <a:xfrm>
          <a:off x="0" y="42741"/>
          <a:ext cx="4474840" cy="9149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Orgaantje onder de hersenen maakt een hormoon</a:t>
          </a:r>
          <a:endParaRPr lang="nl-NL" sz="2300" kern="1200" dirty="0"/>
        </a:p>
      </dsp:txBody>
      <dsp:txXfrm>
        <a:off x="44664" y="87405"/>
        <a:ext cx="4385512" cy="825612"/>
      </dsp:txXfrm>
    </dsp:sp>
    <dsp:sp modelId="{BB3A0F0D-AEE9-483D-943A-F0196BB47B20}">
      <dsp:nvSpPr>
        <dsp:cNvPr id="0" name=""/>
        <dsp:cNvSpPr/>
      </dsp:nvSpPr>
      <dsp:spPr>
        <a:xfrm>
          <a:off x="0" y="1023921"/>
          <a:ext cx="4474840" cy="9149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Komt via bloed in de teelballen</a:t>
          </a:r>
          <a:endParaRPr lang="nl-NL" sz="2300" kern="1200"/>
        </a:p>
      </dsp:txBody>
      <dsp:txXfrm>
        <a:off x="44664" y="1068585"/>
        <a:ext cx="4385512" cy="825612"/>
      </dsp:txXfrm>
    </dsp:sp>
    <dsp:sp modelId="{9F78F018-6423-4623-A213-40827815D03B}">
      <dsp:nvSpPr>
        <dsp:cNvPr id="0" name=""/>
        <dsp:cNvSpPr/>
      </dsp:nvSpPr>
      <dsp:spPr>
        <a:xfrm>
          <a:off x="0" y="2005101"/>
          <a:ext cx="4474840" cy="9149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Teelballen gaan testosteron maken</a:t>
          </a:r>
          <a:endParaRPr lang="nl-NL" sz="2300" kern="1200"/>
        </a:p>
      </dsp:txBody>
      <dsp:txXfrm>
        <a:off x="44664" y="2049765"/>
        <a:ext cx="4385512" cy="825612"/>
      </dsp:txXfrm>
    </dsp:sp>
    <dsp:sp modelId="{9A3FF520-C375-44C6-84EE-171B8EA1EF98}">
      <dsp:nvSpPr>
        <dsp:cNvPr id="0" name=""/>
        <dsp:cNvSpPr/>
      </dsp:nvSpPr>
      <dsp:spPr>
        <a:xfrm>
          <a:off x="0" y="2986282"/>
          <a:ext cx="4474840" cy="9149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Testosteron is het mannelijk geslachtshormoon</a:t>
          </a:r>
          <a:endParaRPr lang="nl-NL" sz="2300" kern="1200" dirty="0"/>
        </a:p>
      </dsp:txBody>
      <dsp:txXfrm>
        <a:off x="44664" y="3030946"/>
        <a:ext cx="4385512" cy="825612"/>
      </dsp:txXfrm>
    </dsp:sp>
    <dsp:sp modelId="{873DCADB-FDA3-4F39-87C7-DAA93E905EE0}">
      <dsp:nvSpPr>
        <dsp:cNvPr id="0" name=""/>
        <dsp:cNvSpPr/>
      </dsp:nvSpPr>
      <dsp:spPr>
        <a:xfrm>
          <a:off x="0" y="3967462"/>
          <a:ext cx="4474840" cy="9149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Zorgt voor de secundaire geslachtskenmerken</a:t>
          </a:r>
          <a:endParaRPr lang="nl-NL" sz="2300" kern="1200" dirty="0"/>
        </a:p>
      </dsp:txBody>
      <dsp:txXfrm>
        <a:off x="44664" y="4012126"/>
        <a:ext cx="4385512" cy="8256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70C9C-0107-42FC-ADB1-101F641C58F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Van meisje tot vrouw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EDF-CD2F-4F3C-A608-39174555A541}" type="datetimeFigureOut">
              <a:rPr lang="nl-NL" smtClean="0"/>
              <a:t>12-2-2014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24A-6459-4DE6-8CD9-C537257951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4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EDF-CD2F-4F3C-A608-39174555A541}" type="datetimeFigureOut">
              <a:rPr lang="nl-NL" smtClean="0"/>
              <a:t>12-2-2014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24A-6459-4DE6-8CD9-C537257951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3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EDF-CD2F-4F3C-A608-39174555A541}" type="datetimeFigureOut">
              <a:rPr lang="nl-NL" smtClean="0"/>
              <a:t>12-2-2014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24A-6459-4DE6-8CD9-C537257951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40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EDF-CD2F-4F3C-A608-39174555A541}" type="datetimeFigureOut">
              <a:rPr lang="nl-NL" smtClean="0"/>
              <a:t>12-2-2014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24A-6459-4DE6-8CD9-C537257951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28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EDF-CD2F-4F3C-A608-39174555A541}" type="datetimeFigureOut">
              <a:rPr lang="nl-NL" smtClean="0"/>
              <a:t>12-2-2014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24A-6459-4DE6-8CD9-C537257951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62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EDF-CD2F-4F3C-A608-39174555A541}" type="datetimeFigureOut">
              <a:rPr lang="nl-NL" smtClean="0"/>
              <a:t>12-2-2014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24A-6459-4DE6-8CD9-C537257951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53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EDF-CD2F-4F3C-A608-39174555A541}" type="datetimeFigureOut">
              <a:rPr lang="nl-NL" smtClean="0"/>
              <a:t>12-2-2014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24A-6459-4DE6-8CD9-C537257951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5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EDF-CD2F-4F3C-A608-39174555A541}" type="datetimeFigureOut">
              <a:rPr lang="nl-NL" smtClean="0"/>
              <a:t>12-2-2014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24A-6459-4DE6-8CD9-C537257951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8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EDF-CD2F-4F3C-A608-39174555A541}" type="datetimeFigureOut">
              <a:rPr lang="nl-NL" smtClean="0"/>
              <a:t>12-2-2014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24A-6459-4DE6-8CD9-C537257951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48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EDF-CD2F-4F3C-A608-39174555A541}" type="datetimeFigureOut">
              <a:rPr lang="nl-NL" smtClean="0"/>
              <a:t>12-2-2014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24A-6459-4DE6-8CD9-C537257951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94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1EDF-CD2F-4F3C-A608-39174555A541}" type="datetimeFigureOut">
              <a:rPr lang="nl-NL" smtClean="0"/>
              <a:t>12-2-2014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24A-6459-4DE6-8CD9-C537257951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27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89000">
              <a:srgbClr val="C50849"/>
            </a:gs>
            <a:gs pos="93000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91EDF-CD2F-4F3C-A608-39174555A541}" type="datetimeFigureOut">
              <a:rPr lang="nl-NL" smtClean="0"/>
              <a:t>12-2-2014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024A-6459-4DE6-8CD9-C537257951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 rot="20986864">
            <a:off x="1346289" y="1212084"/>
            <a:ext cx="286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Kriebels of vlinders in je buik</a:t>
            </a:r>
            <a:endParaRPr lang="nl-NL" dirty="0"/>
          </a:p>
        </p:txBody>
      </p:sp>
      <p:pic>
        <p:nvPicPr>
          <p:cNvPr id="1026" name="Picture 2" descr="http://valentijn.animaatjes.nl/verliefd/valentijn-verliefd-plaatje-animaatjes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38" y="619336"/>
            <a:ext cx="1296144" cy="16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 rot="1267651">
            <a:off x="4335414" y="1074849"/>
            <a:ext cx="317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Ik moet steeds aan hem denken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 rot="617679">
            <a:off x="2483768" y="5229200"/>
            <a:ext cx="309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Zij is knap, lief , grappig en slim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 rot="681928">
            <a:off x="5868143" y="2331742"/>
            <a:ext cx="272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Ik word zo vrolijk van hem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067816" y="1732944"/>
            <a:ext cx="463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Als hij in de buurt komt word ik steeds verlegen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 rot="21070008">
            <a:off x="192310" y="486438"/>
            <a:ext cx="41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Met haar in de buurt gedraag ik mij anders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 rot="1218315">
            <a:off x="539552" y="2155811"/>
            <a:ext cx="261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Zij maakt mij zenuwachtig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 rot="1608129">
            <a:off x="5019430" y="2958898"/>
            <a:ext cx="405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Ik wil alleen maar bij haar in de buurt zijn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71600" y="3143564"/>
            <a:ext cx="182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Hij is zo bijzonder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 rot="20771266">
            <a:off x="367261" y="3878383"/>
            <a:ext cx="295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Als zij er niet is mis ik haar zo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5577500" y="6237312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Aan hem vind ik alles leuk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 rot="20863722">
            <a:off x="5858456" y="4853630"/>
            <a:ext cx="276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Ik wou dat ik haar vaker zag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 rot="561897">
            <a:off x="5649403" y="4038155"/>
            <a:ext cx="327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Ik voel me aangetrokken tot hem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73616" y="5914146"/>
            <a:ext cx="2420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Altijd als we samen zijn,</a:t>
            </a:r>
          </a:p>
          <a:p>
            <a:r>
              <a:rPr lang="nl-NL" dirty="0"/>
              <a:t>v</a:t>
            </a:r>
            <a:r>
              <a:rPr lang="nl-NL" dirty="0" smtClean="0"/>
              <a:t>oel ik me zo prettig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6445795" y="192763"/>
            <a:ext cx="249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Ik voel me zo vertrouwd </a:t>
            </a:r>
          </a:p>
          <a:p>
            <a:r>
              <a:rPr lang="nl-NL" dirty="0" smtClean="0"/>
              <a:t>bij haar</a:t>
            </a:r>
            <a:endParaRPr lang="nl-NL" dirty="0"/>
          </a:p>
        </p:txBody>
      </p:sp>
      <p:pic>
        <p:nvPicPr>
          <p:cNvPr id="1028" name="Picture 4" descr="http://www.krabbelplaatjes.nl/krabbels/krabbels/verliefd/krabbels-verliefd-336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4" y="4671552"/>
            <a:ext cx="1096216" cy="11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95" y="5723786"/>
            <a:ext cx="1417205" cy="94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s://encrypted-tbn0.gstatic.com/images?q=tbn:ANd9GcT3ZCgkcoEgK89XRW6zWX1Lm2lMNpw86xrnuSPvbrgrPUoGMdPX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57" y="2316435"/>
            <a:ext cx="18383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8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1765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464508"/>
              </p:ext>
            </p:extLst>
          </p:nvPr>
        </p:nvGraphicFramePr>
        <p:xfrm>
          <a:off x="467544" y="3356992"/>
          <a:ext cx="8229600" cy="31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93523"/>
            <a:ext cx="2520280" cy="334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30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228882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631193"/>
              </p:ext>
            </p:extLst>
          </p:nvPr>
        </p:nvGraphicFramePr>
        <p:xfrm>
          <a:off x="251520" y="1600200"/>
          <a:ext cx="352839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320480" cy="2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82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415194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37277"/>
              </p:ext>
            </p:extLst>
          </p:nvPr>
        </p:nvGraphicFramePr>
        <p:xfrm>
          <a:off x="755576" y="1556792"/>
          <a:ext cx="7499176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2451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459341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140840"/>
              </p:ext>
            </p:extLst>
          </p:nvPr>
        </p:nvGraphicFramePr>
        <p:xfrm>
          <a:off x="457200" y="1600200"/>
          <a:ext cx="447484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460998" cy="471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78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757786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291483"/>
              </p:ext>
            </p:extLst>
          </p:nvPr>
        </p:nvGraphicFramePr>
        <p:xfrm>
          <a:off x="179512" y="1600200"/>
          <a:ext cx="4536504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4108865" cy="42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63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537687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537308"/>
              </p:ext>
            </p:extLst>
          </p:nvPr>
        </p:nvGraphicFramePr>
        <p:xfrm>
          <a:off x="457200" y="1600200"/>
          <a:ext cx="461885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68907"/>
            <a:ext cx="3378126" cy="458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1246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274</Words>
  <Application>Microsoft Office PowerPoint</Application>
  <PresentationFormat>Diavoorstelling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6</cp:revision>
  <dcterms:created xsi:type="dcterms:W3CDTF">2014-02-12T18:55:38Z</dcterms:created>
  <dcterms:modified xsi:type="dcterms:W3CDTF">2014-02-12T19:55:39Z</dcterms:modified>
</cp:coreProperties>
</file>